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50" r:id="rId2"/>
  </p:sldMasterIdLst>
  <p:notesMasterIdLst>
    <p:notesMasterId r:id="rId29"/>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Lst>
  <p:sldSz cx="7559675" cy="1069181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839">
          <p15:clr>
            <a:srgbClr val="A4A3A4"/>
          </p15:clr>
        </p15:guide>
        <p15:guide id="2" pos="228">
          <p15:clr>
            <a:srgbClr val="A4A3A4"/>
          </p15:clr>
        </p15:guide>
        <p15:guide id="3" pos="4534">
          <p15:clr>
            <a:srgbClr val="747775"/>
          </p15:clr>
        </p15:guide>
        <p15:guide id="4" orient="horz" pos="6350">
          <p15:clr>
            <a:srgbClr val="747775"/>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4" roundtripDataSignature="AMtx7mgMqxwoj+zFc6geAMns64TMhxnI8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D81E71F-4FE4-4803-9E1C-D2E695B2F4C4}">
  <a:tblStyle styleId="{DD81E71F-4FE4-4803-9E1C-D2E695B2F4C4}"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3628CC24-2EDF-4893-86F7-2123C872D763}" styleName="Table_1">
    <a:wholeTbl>
      <a:tcTxStyle b="off" i="off">
        <a:font>
          <a:latin typeface="Arial"/>
          <a:ea typeface="Arial"/>
          <a:cs typeface="Arial"/>
        </a:font>
        <a:srgbClr val="000000"/>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1" d="100"/>
          <a:sy n="41" d="100"/>
        </p:scale>
        <p:origin x="2204" y="56"/>
      </p:cViewPr>
      <p:guideLst>
        <p:guide orient="horz" pos="839"/>
        <p:guide pos="228"/>
        <p:guide pos="4534"/>
        <p:guide orient="horz" pos="635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customschemas.google.com/relationships/presentationmetadata" Target="meta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7"/>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2" y="0"/>
            <a:ext cx="2971800" cy="458787"/>
          </a:xfrm>
          <a:prstGeom prst="rect">
            <a:avLst/>
          </a:prstGeom>
          <a:noFill/>
          <a:ln>
            <a:noFill/>
          </a:ln>
        </p:spPr>
        <p:txBody>
          <a:bodyPr spcFirstLastPara="1" wrap="square" lIns="91425" tIns="91425" rIns="91425" bIns="91425"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338387" y="1143000"/>
            <a:ext cx="2181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2"/>
            <a:ext cx="2971800" cy="458787"/>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2" y="8685212"/>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ja-JP" sz="1200" b="0" i="0" u="none" strike="noStrike" cap="none">
                <a:solidFill>
                  <a:srgbClr val="000000"/>
                </a:solidFill>
                <a:latin typeface="Arial"/>
                <a:ea typeface="Arial"/>
                <a:cs typeface="Arial"/>
                <a:sym typeface="Arial"/>
              </a:rPr>
              <a:t>‹#›</a:t>
            </a:fld>
            <a:endParaRPr sz="14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1: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06" name="Google Shape;106;p1:notes"/>
          <p:cNvSpPr>
            <a:spLocks noGrp="1" noRot="1" noChangeAspect="1"/>
          </p:cNvSpPr>
          <p:nvPr>
            <p:ph type="sldImg" idx="2"/>
          </p:nvPr>
        </p:nvSpPr>
        <p:spPr>
          <a:xfrm>
            <a:off x="2338388" y="1143000"/>
            <a:ext cx="2181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8: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245" name="Google Shape;245;p8:notes"/>
          <p:cNvSpPr>
            <a:spLocks noGrp="1" noRot="1" noChangeAspect="1"/>
          </p:cNvSpPr>
          <p:nvPr>
            <p:ph type="sldImg" idx="2"/>
          </p:nvPr>
        </p:nvSpPr>
        <p:spPr>
          <a:xfrm>
            <a:off x="2338388" y="1143000"/>
            <a:ext cx="2181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9: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262" name="Google Shape;262;p9:notes"/>
          <p:cNvSpPr>
            <a:spLocks noGrp="1" noRot="1" noChangeAspect="1"/>
          </p:cNvSpPr>
          <p:nvPr>
            <p:ph type="sldImg" idx="2"/>
          </p:nvPr>
        </p:nvSpPr>
        <p:spPr>
          <a:xfrm>
            <a:off x="2338388" y="1143000"/>
            <a:ext cx="2181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10: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275" name="Google Shape;275;p10:notes"/>
          <p:cNvSpPr>
            <a:spLocks noGrp="1" noRot="1" noChangeAspect="1"/>
          </p:cNvSpPr>
          <p:nvPr>
            <p:ph type="sldImg" idx="2"/>
          </p:nvPr>
        </p:nvSpPr>
        <p:spPr>
          <a:xfrm>
            <a:off x="2338388" y="1143000"/>
            <a:ext cx="2181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26: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289" name="Google Shape;289;p26:notes"/>
          <p:cNvSpPr>
            <a:spLocks noGrp="1" noRot="1" noChangeAspect="1"/>
          </p:cNvSpPr>
          <p:nvPr>
            <p:ph type="sldImg" idx="2"/>
          </p:nvPr>
        </p:nvSpPr>
        <p:spPr>
          <a:xfrm>
            <a:off x="2338388" y="1143000"/>
            <a:ext cx="2181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11: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311" name="Google Shape;311;p11:notes"/>
          <p:cNvSpPr>
            <a:spLocks noGrp="1" noRot="1" noChangeAspect="1"/>
          </p:cNvSpPr>
          <p:nvPr>
            <p:ph type="sldImg" idx="2"/>
          </p:nvPr>
        </p:nvSpPr>
        <p:spPr>
          <a:xfrm>
            <a:off x="2338388" y="1143000"/>
            <a:ext cx="2181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12:notes"/>
          <p:cNvSpPr txBox="1">
            <a:spLocks noGrp="1"/>
          </p:cNvSpPr>
          <p:nvPr>
            <p:ph type="body" idx="1"/>
          </p:nvPr>
        </p:nvSpPr>
        <p:spPr>
          <a:xfrm>
            <a:off x="680720" y="4783307"/>
            <a:ext cx="5445760" cy="3913614"/>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319" name="Google Shape;319;p12:notes"/>
          <p:cNvSpPr>
            <a:spLocks noGrp="1" noRot="1" noChangeAspect="1"/>
          </p:cNvSpPr>
          <p:nvPr>
            <p:ph type="sldImg" idx="2"/>
          </p:nvPr>
        </p:nvSpPr>
        <p:spPr>
          <a:xfrm>
            <a:off x="2217738" y="1243013"/>
            <a:ext cx="2371725"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14: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337" name="Google Shape;337;p14:notes"/>
          <p:cNvSpPr>
            <a:spLocks noGrp="1" noRot="1" noChangeAspect="1"/>
          </p:cNvSpPr>
          <p:nvPr>
            <p:ph type="sldImg" idx="2"/>
          </p:nvPr>
        </p:nvSpPr>
        <p:spPr>
          <a:xfrm>
            <a:off x="2338388" y="1143000"/>
            <a:ext cx="2181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p16:notes"/>
          <p:cNvSpPr txBox="1">
            <a:spLocks noGrp="1"/>
          </p:cNvSpPr>
          <p:nvPr>
            <p:ph type="body" idx="1"/>
          </p:nvPr>
        </p:nvSpPr>
        <p:spPr>
          <a:xfrm>
            <a:off x="680720" y="4783307"/>
            <a:ext cx="5445760" cy="3913614"/>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354" name="Google Shape;354;p16:notes"/>
          <p:cNvSpPr>
            <a:spLocks noGrp="1" noRot="1" noChangeAspect="1"/>
          </p:cNvSpPr>
          <p:nvPr>
            <p:ph type="sldImg" idx="2"/>
          </p:nvPr>
        </p:nvSpPr>
        <p:spPr>
          <a:xfrm>
            <a:off x="2217738" y="1243013"/>
            <a:ext cx="2371725"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p19:notes"/>
          <p:cNvSpPr txBox="1">
            <a:spLocks noGrp="1"/>
          </p:cNvSpPr>
          <p:nvPr>
            <p:ph type="body" idx="1"/>
          </p:nvPr>
        </p:nvSpPr>
        <p:spPr>
          <a:xfrm>
            <a:off x="680720" y="4783307"/>
            <a:ext cx="5445760" cy="3913614"/>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371" name="Google Shape;371;p19:notes"/>
          <p:cNvSpPr>
            <a:spLocks noGrp="1" noRot="1" noChangeAspect="1"/>
          </p:cNvSpPr>
          <p:nvPr>
            <p:ph type="sldImg" idx="2"/>
          </p:nvPr>
        </p:nvSpPr>
        <p:spPr>
          <a:xfrm>
            <a:off x="2217738" y="1243013"/>
            <a:ext cx="2371725"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2424feb41f8_1_73:notes"/>
          <p:cNvSpPr txBox="1">
            <a:spLocks noGrp="1"/>
          </p:cNvSpPr>
          <p:nvPr>
            <p:ph type="body" idx="1"/>
          </p:nvPr>
        </p:nvSpPr>
        <p:spPr>
          <a:xfrm>
            <a:off x="680720" y="4783307"/>
            <a:ext cx="5445900" cy="391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387" name="Google Shape;387;g2424feb41f8_1_73:notes"/>
          <p:cNvSpPr>
            <a:spLocks noGrp="1" noRot="1" noChangeAspect="1"/>
          </p:cNvSpPr>
          <p:nvPr>
            <p:ph type="sldImg" idx="2"/>
          </p:nvPr>
        </p:nvSpPr>
        <p:spPr>
          <a:xfrm>
            <a:off x="2217738" y="1243013"/>
            <a:ext cx="2371800" cy="3354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2: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16" name="Google Shape;116;p2:notes"/>
          <p:cNvSpPr>
            <a:spLocks noGrp="1" noRot="1" noChangeAspect="1"/>
          </p:cNvSpPr>
          <p:nvPr>
            <p:ph type="sldImg" idx="2"/>
          </p:nvPr>
        </p:nvSpPr>
        <p:spPr>
          <a:xfrm>
            <a:off x="2338388" y="1143000"/>
            <a:ext cx="2181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g27c3ec4d55c_0_7:notes"/>
          <p:cNvSpPr txBox="1">
            <a:spLocks noGrp="1"/>
          </p:cNvSpPr>
          <p:nvPr>
            <p:ph type="body" idx="1"/>
          </p:nvPr>
        </p:nvSpPr>
        <p:spPr>
          <a:xfrm>
            <a:off x="680720" y="4783307"/>
            <a:ext cx="5445900" cy="391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406" name="Google Shape;406;g27c3ec4d55c_0_7:notes"/>
          <p:cNvSpPr>
            <a:spLocks noGrp="1" noRot="1" noChangeAspect="1"/>
          </p:cNvSpPr>
          <p:nvPr>
            <p:ph type="sldImg" idx="2"/>
          </p:nvPr>
        </p:nvSpPr>
        <p:spPr>
          <a:xfrm>
            <a:off x="2217738" y="1243013"/>
            <a:ext cx="2371800" cy="3354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p20:notes"/>
          <p:cNvSpPr txBox="1">
            <a:spLocks noGrp="1"/>
          </p:cNvSpPr>
          <p:nvPr>
            <p:ph type="body" idx="1"/>
          </p:nvPr>
        </p:nvSpPr>
        <p:spPr>
          <a:xfrm>
            <a:off x="680720" y="4783307"/>
            <a:ext cx="5445760" cy="3913614"/>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424" name="Google Shape;424;p20:notes"/>
          <p:cNvSpPr>
            <a:spLocks noGrp="1" noRot="1" noChangeAspect="1"/>
          </p:cNvSpPr>
          <p:nvPr>
            <p:ph type="sldImg" idx="2"/>
          </p:nvPr>
        </p:nvSpPr>
        <p:spPr>
          <a:xfrm>
            <a:off x="2217738" y="1243013"/>
            <a:ext cx="2371725"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p21:notes"/>
          <p:cNvSpPr txBox="1">
            <a:spLocks noGrp="1"/>
          </p:cNvSpPr>
          <p:nvPr>
            <p:ph type="body" idx="1"/>
          </p:nvPr>
        </p:nvSpPr>
        <p:spPr>
          <a:xfrm>
            <a:off x="680720" y="4783307"/>
            <a:ext cx="5445760" cy="3913614"/>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445" name="Google Shape;445;p21:notes"/>
          <p:cNvSpPr>
            <a:spLocks noGrp="1" noRot="1" noChangeAspect="1"/>
          </p:cNvSpPr>
          <p:nvPr>
            <p:ph type="sldImg" idx="2"/>
          </p:nvPr>
        </p:nvSpPr>
        <p:spPr>
          <a:xfrm>
            <a:off x="2217738" y="1243013"/>
            <a:ext cx="2371725"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p22: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459" name="Google Shape;459;p22:notes"/>
          <p:cNvSpPr>
            <a:spLocks noGrp="1" noRot="1" noChangeAspect="1"/>
          </p:cNvSpPr>
          <p:nvPr>
            <p:ph type="sldImg" idx="2"/>
          </p:nvPr>
        </p:nvSpPr>
        <p:spPr>
          <a:xfrm>
            <a:off x="2338388" y="1143000"/>
            <a:ext cx="2181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p23: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467" name="Google Shape;467;p23:notes"/>
          <p:cNvSpPr>
            <a:spLocks noGrp="1" noRot="1" noChangeAspect="1"/>
          </p:cNvSpPr>
          <p:nvPr>
            <p:ph type="sldImg" idx="2"/>
          </p:nvPr>
        </p:nvSpPr>
        <p:spPr>
          <a:xfrm>
            <a:off x="2338388" y="1143000"/>
            <a:ext cx="2181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g27c3ec4d55c_0_57: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482" name="Google Shape;482;g27c3ec4d55c_0_57:notes"/>
          <p:cNvSpPr>
            <a:spLocks noGrp="1" noRot="1" noChangeAspect="1"/>
          </p:cNvSpPr>
          <p:nvPr>
            <p:ph type="sldImg" idx="2"/>
          </p:nvPr>
        </p:nvSpPr>
        <p:spPr>
          <a:xfrm>
            <a:off x="2338388" y="1143000"/>
            <a:ext cx="21813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p27: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507" name="Google Shape;507;p27:notes"/>
          <p:cNvSpPr>
            <a:spLocks noGrp="1" noRot="1" noChangeAspect="1"/>
          </p:cNvSpPr>
          <p:nvPr>
            <p:ph type="sldImg" idx="2"/>
          </p:nvPr>
        </p:nvSpPr>
        <p:spPr>
          <a:xfrm>
            <a:off x="2338388" y="1143000"/>
            <a:ext cx="2181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3:notes"/>
          <p:cNvSpPr txBox="1">
            <a:spLocks noGrp="1"/>
          </p:cNvSpPr>
          <p:nvPr>
            <p:ph type="body" idx="1"/>
          </p:nvPr>
        </p:nvSpPr>
        <p:spPr>
          <a:xfrm>
            <a:off x="680720" y="4783307"/>
            <a:ext cx="5445760" cy="3913614"/>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47" name="Google Shape;147;p3:notes"/>
          <p:cNvSpPr>
            <a:spLocks noGrp="1" noRot="1" noChangeAspect="1"/>
          </p:cNvSpPr>
          <p:nvPr>
            <p:ph type="sldImg" idx="2"/>
          </p:nvPr>
        </p:nvSpPr>
        <p:spPr>
          <a:xfrm>
            <a:off x="2217738" y="1243013"/>
            <a:ext cx="2371725"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55" name="Google Shape;155;p4:notes"/>
          <p:cNvSpPr>
            <a:spLocks noGrp="1" noRot="1" noChangeAspect="1"/>
          </p:cNvSpPr>
          <p:nvPr>
            <p:ph type="sldImg" idx="2"/>
          </p:nvPr>
        </p:nvSpPr>
        <p:spPr>
          <a:xfrm>
            <a:off x="2338388" y="1143000"/>
            <a:ext cx="2181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27a9d86035c_0_42: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71" name="Google Shape;171;g27a9d86035c_0_42:notes"/>
          <p:cNvSpPr>
            <a:spLocks noGrp="1" noRot="1" noChangeAspect="1"/>
          </p:cNvSpPr>
          <p:nvPr>
            <p:ph type="sldImg" idx="2"/>
          </p:nvPr>
        </p:nvSpPr>
        <p:spPr>
          <a:xfrm>
            <a:off x="2338388" y="1143000"/>
            <a:ext cx="21813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27a9d86035c_0_0:notes"/>
          <p:cNvSpPr txBox="1">
            <a:spLocks noGrp="1"/>
          </p:cNvSpPr>
          <p:nvPr>
            <p:ph type="body" idx="1"/>
          </p:nvPr>
        </p:nvSpPr>
        <p:spPr>
          <a:xfrm>
            <a:off x="680720" y="4783307"/>
            <a:ext cx="5445900" cy="391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85" name="Google Shape;185;g27a9d86035c_0_0:notes"/>
          <p:cNvSpPr>
            <a:spLocks noGrp="1" noRot="1" noChangeAspect="1"/>
          </p:cNvSpPr>
          <p:nvPr>
            <p:ph type="sldImg" idx="2"/>
          </p:nvPr>
        </p:nvSpPr>
        <p:spPr>
          <a:xfrm>
            <a:off x="2217738" y="1243013"/>
            <a:ext cx="2371800" cy="3354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27a9d86035c_0_7: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93" name="Google Shape;193;g27a9d86035c_0_7:notes"/>
          <p:cNvSpPr>
            <a:spLocks noGrp="1" noRot="1" noChangeAspect="1"/>
          </p:cNvSpPr>
          <p:nvPr>
            <p:ph type="sldImg" idx="2"/>
          </p:nvPr>
        </p:nvSpPr>
        <p:spPr>
          <a:xfrm>
            <a:off x="2338388" y="1143000"/>
            <a:ext cx="21813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5: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211" name="Google Shape;211;p5:notes"/>
          <p:cNvSpPr>
            <a:spLocks noGrp="1" noRot="1" noChangeAspect="1"/>
          </p:cNvSpPr>
          <p:nvPr>
            <p:ph type="sldImg" idx="2"/>
          </p:nvPr>
        </p:nvSpPr>
        <p:spPr>
          <a:xfrm>
            <a:off x="2338388" y="1143000"/>
            <a:ext cx="2181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7: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232" name="Google Shape;232;p7:notes"/>
          <p:cNvSpPr>
            <a:spLocks noGrp="1" noRot="1" noChangeAspect="1"/>
          </p:cNvSpPr>
          <p:nvPr>
            <p:ph type="sldImg" idx="2"/>
          </p:nvPr>
        </p:nvSpPr>
        <p:spPr>
          <a:xfrm>
            <a:off x="2338388" y="1143000"/>
            <a:ext cx="21813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タイトル スライド">
  <p:cSld name="タイトル スライド">
    <p:spTree>
      <p:nvGrpSpPr>
        <p:cNvPr id="1" name="Shape 38"/>
        <p:cNvGrpSpPr/>
        <p:nvPr/>
      </p:nvGrpSpPr>
      <p:grpSpPr>
        <a:xfrm>
          <a:off x="0" y="0"/>
          <a:ext cx="0" cy="0"/>
          <a:chOff x="0" y="0"/>
          <a:chExt cx="0" cy="0"/>
        </a:xfrm>
      </p:grpSpPr>
      <p:sp>
        <p:nvSpPr>
          <p:cNvPr id="39" name="Google Shape;39;p29"/>
          <p:cNvSpPr txBox="1">
            <a:spLocks noGrp="1"/>
          </p:cNvSpPr>
          <p:nvPr>
            <p:ph type="title"/>
          </p:nvPr>
        </p:nvSpPr>
        <p:spPr>
          <a:xfrm>
            <a:off x="362637" y="1403698"/>
            <a:ext cx="6520220" cy="356142"/>
          </a:xfrm>
          <a:prstGeom prst="rect">
            <a:avLst/>
          </a:prstGeom>
          <a:noFill/>
          <a:ln>
            <a:noFill/>
          </a:ln>
        </p:spPr>
        <p:txBody>
          <a:bodyPr spcFirstLastPara="1" wrap="square" lIns="91425" tIns="91425" rIns="91425" bIns="91425" anchor="ctr" anchorCtr="0">
            <a:noAutofit/>
          </a:bodyPr>
          <a:lstStyle>
            <a:lvl1pPr marR="0" lvl="0" algn="l">
              <a:lnSpc>
                <a:spcPct val="90000"/>
              </a:lnSpc>
              <a:spcBef>
                <a:spcPts val="0"/>
              </a:spcBef>
              <a:spcAft>
                <a:spcPts val="0"/>
              </a:spcAft>
              <a:buSzPts val="1400"/>
              <a:buNone/>
              <a:defRPr sz="3600" b="0" i="0" u="none" strike="noStrike" cap="none">
                <a:solidFill>
                  <a:schemeClr val="dk1"/>
                </a:solidFill>
                <a:latin typeface="Calibri"/>
                <a:ea typeface="Calibri"/>
                <a:cs typeface="Calibri"/>
                <a:sym typeface="Calibri"/>
              </a:defRPr>
            </a:lvl1pPr>
            <a:lvl2pPr marR="0" lvl="1" algn="l">
              <a:lnSpc>
                <a:spcPct val="90000"/>
              </a:lnSpc>
              <a:spcBef>
                <a:spcPts val="0"/>
              </a:spcBef>
              <a:spcAft>
                <a:spcPts val="0"/>
              </a:spcAft>
              <a:buSzPts val="1400"/>
              <a:buNone/>
              <a:defRPr sz="3600" b="0" i="0" u="none" strike="noStrike" cap="none">
                <a:solidFill>
                  <a:schemeClr val="dk1"/>
                </a:solidFill>
                <a:latin typeface="Calibri"/>
                <a:ea typeface="Calibri"/>
                <a:cs typeface="Calibri"/>
                <a:sym typeface="Calibri"/>
              </a:defRPr>
            </a:lvl2pPr>
            <a:lvl3pPr marR="0" lvl="2" algn="l">
              <a:lnSpc>
                <a:spcPct val="90000"/>
              </a:lnSpc>
              <a:spcBef>
                <a:spcPts val="0"/>
              </a:spcBef>
              <a:spcAft>
                <a:spcPts val="0"/>
              </a:spcAft>
              <a:buSzPts val="1400"/>
              <a:buNone/>
              <a:defRPr sz="3600" b="0" i="0" u="none" strike="noStrike" cap="none">
                <a:solidFill>
                  <a:schemeClr val="dk1"/>
                </a:solidFill>
                <a:latin typeface="Calibri"/>
                <a:ea typeface="Calibri"/>
                <a:cs typeface="Calibri"/>
                <a:sym typeface="Calibri"/>
              </a:defRPr>
            </a:lvl3pPr>
            <a:lvl4pPr marR="0" lvl="3" algn="l">
              <a:lnSpc>
                <a:spcPct val="90000"/>
              </a:lnSpc>
              <a:spcBef>
                <a:spcPts val="0"/>
              </a:spcBef>
              <a:spcAft>
                <a:spcPts val="0"/>
              </a:spcAft>
              <a:buSzPts val="1400"/>
              <a:buNone/>
              <a:defRPr sz="3600" b="0" i="0" u="none" strike="noStrike" cap="none">
                <a:solidFill>
                  <a:schemeClr val="dk1"/>
                </a:solidFill>
                <a:latin typeface="Calibri"/>
                <a:ea typeface="Calibri"/>
                <a:cs typeface="Calibri"/>
                <a:sym typeface="Calibri"/>
              </a:defRPr>
            </a:lvl4pPr>
            <a:lvl5pPr marR="0" lvl="4" algn="l">
              <a:lnSpc>
                <a:spcPct val="90000"/>
              </a:lnSpc>
              <a:spcBef>
                <a:spcPts val="0"/>
              </a:spcBef>
              <a:spcAft>
                <a:spcPts val="0"/>
              </a:spcAft>
              <a:buSzPts val="1400"/>
              <a:buNone/>
              <a:defRPr sz="3600" b="0" i="0" u="none" strike="noStrike" cap="none">
                <a:solidFill>
                  <a:schemeClr val="dk1"/>
                </a:solidFill>
                <a:latin typeface="Calibri"/>
                <a:ea typeface="Calibri"/>
                <a:cs typeface="Calibri"/>
                <a:sym typeface="Calibri"/>
              </a:defRPr>
            </a:lvl5pPr>
            <a:lvl6pPr marR="0" lvl="5" algn="l">
              <a:lnSpc>
                <a:spcPct val="90000"/>
              </a:lnSpc>
              <a:spcBef>
                <a:spcPts val="0"/>
              </a:spcBef>
              <a:spcAft>
                <a:spcPts val="0"/>
              </a:spcAft>
              <a:buSzPts val="1400"/>
              <a:buNone/>
              <a:defRPr sz="3600" b="0" i="0" u="none" strike="noStrike" cap="none">
                <a:solidFill>
                  <a:schemeClr val="dk1"/>
                </a:solidFill>
                <a:latin typeface="Calibri"/>
                <a:ea typeface="Calibri"/>
                <a:cs typeface="Calibri"/>
                <a:sym typeface="Calibri"/>
              </a:defRPr>
            </a:lvl6pPr>
            <a:lvl7pPr marR="0" lvl="6" algn="l">
              <a:lnSpc>
                <a:spcPct val="90000"/>
              </a:lnSpc>
              <a:spcBef>
                <a:spcPts val="0"/>
              </a:spcBef>
              <a:spcAft>
                <a:spcPts val="0"/>
              </a:spcAft>
              <a:buSzPts val="1400"/>
              <a:buNone/>
              <a:defRPr sz="3600" b="0" i="0" u="none" strike="noStrike" cap="none">
                <a:solidFill>
                  <a:schemeClr val="dk1"/>
                </a:solidFill>
                <a:latin typeface="Calibri"/>
                <a:ea typeface="Calibri"/>
                <a:cs typeface="Calibri"/>
                <a:sym typeface="Calibri"/>
              </a:defRPr>
            </a:lvl7pPr>
            <a:lvl8pPr marR="0" lvl="7" algn="l">
              <a:lnSpc>
                <a:spcPct val="90000"/>
              </a:lnSpc>
              <a:spcBef>
                <a:spcPts val="0"/>
              </a:spcBef>
              <a:spcAft>
                <a:spcPts val="0"/>
              </a:spcAft>
              <a:buSzPts val="1400"/>
              <a:buNone/>
              <a:defRPr sz="3600" b="0" i="0" u="none" strike="noStrike" cap="none">
                <a:solidFill>
                  <a:schemeClr val="dk1"/>
                </a:solidFill>
                <a:latin typeface="Calibri"/>
                <a:ea typeface="Calibri"/>
                <a:cs typeface="Calibri"/>
                <a:sym typeface="Calibri"/>
              </a:defRPr>
            </a:lvl8pPr>
            <a:lvl9pPr marR="0" lvl="8" algn="l">
              <a:lnSpc>
                <a:spcPct val="90000"/>
              </a:lnSpc>
              <a:spcBef>
                <a:spcPts val="0"/>
              </a:spcBef>
              <a:spcAft>
                <a:spcPts val="0"/>
              </a:spcAft>
              <a:buSzPts val="1400"/>
              <a:buNone/>
              <a:defRPr sz="3600" b="0" i="0" u="none" strike="noStrike" cap="none">
                <a:solidFill>
                  <a:schemeClr val="dk1"/>
                </a:solidFill>
                <a:latin typeface="Calibri"/>
                <a:ea typeface="Calibri"/>
                <a:cs typeface="Calibri"/>
                <a:sym typeface="Calibri"/>
              </a:defRPr>
            </a:lvl9pPr>
          </a:lstStyle>
          <a:p>
            <a:endParaRPr/>
          </a:p>
        </p:txBody>
      </p:sp>
      <p:sp>
        <p:nvSpPr>
          <p:cNvPr id="40" name="Google Shape;40;p29"/>
          <p:cNvSpPr txBox="1">
            <a:spLocks noGrp="1"/>
          </p:cNvSpPr>
          <p:nvPr>
            <p:ph type="sldNum" idx="12"/>
          </p:nvPr>
        </p:nvSpPr>
        <p:spPr>
          <a:xfrm>
            <a:off x="7074202" y="9873521"/>
            <a:ext cx="453600" cy="8184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セクション見出し" type="secHead">
  <p:cSld name="SECTION_HEADER">
    <p:spTree>
      <p:nvGrpSpPr>
        <p:cNvPr id="1" name="Shape 98"/>
        <p:cNvGrpSpPr/>
        <p:nvPr/>
      </p:nvGrpSpPr>
      <p:grpSpPr>
        <a:xfrm>
          <a:off x="0" y="0"/>
          <a:ext cx="0" cy="0"/>
          <a:chOff x="0" y="0"/>
          <a:chExt cx="0" cy="0"/>
        </a:xfrm>
      </p:grpSpPr>
      <p:sp>
        <p:nvSpPr>
          <p:cNvPr id="99" name="Google Shape;99;p39"/>
          <p:cNvSpPr txBox="1">
            <a:spLocks noGrp="1"/>
          </p:cNvSpPr>
          <p:nvPr>
            <p:ph type="title"/>
          </p:nvPr>
        </p:nvSpPr>
        <p:spPr>
          <a:xfrm>
            <a:off x="515791" y="2665532"/>
            <a:ext cx="6520220" cy="4447496"/>
          </a:xfrm>
          <a:prstGeom prst="rect">
            <a:avLst/>
          </a:prstGeom>
          <a:noFill/>
          <a:ln>
            <a:noFill/>
          </a:ln>
        </p:spPr>
        <p:txBody>
          <a:bodyPr spcFirstLastPara="1" wrap="square" lIns="91425" tIns="91425" rIns="91425" bIns="91425" anchor="b" anchorCtr="0">
            <a:noAutofit/>
          </a:bodyPr>
          <a:lstStyle>
            <a:lvl1pPr marR="0" lvl="0" algn="l">
              <a:lnSpc>
                <a:spcPct val="90000"/>
              </a:lnSpc>
              <a:spcBef>
                <a:spcPts val="0"/>
              </a:spcBef>
              <a:spcAft>
                <a:spcPts val="0"/>
              </a:spcAft>
              <a:buSzPts val="1400"/>
              <a:buNone/>
              <a:defRPr sz="4960" b="0" i="0" u="none" strike="noStrike" cap="none">
                <a:solidFill>
                  <a:schemeClr val="dk1"/>
                </a:solidFill>
                <a:latin typeface="Calibri"/>
                <a:ea typeface="Calibri"/>
                <a:cs typeface="Calibri"/>
                <a:sym typeface="Calibri"/>
              </a:defRPr>
            </a:lvl1pPr>
            <a:lvl2pPr marR="0" lvl="1" algn="l">
              <a:lnSpc>
                <a:spcPct val="90000"/>
              </a:lnSpc>
              <a:spcBef>
                <a:spcPts val="0"/>
              </a:spcBef>
              <a:spcAft>
                <a:spcPts val="0"/>
              </a:spcAft>
              <a:buSzPts val="1400"/>
              <a:buNone/>
              <a:defRPr sz="3600" b="0" i="0" u="none" strike="noStrike" cap="none">
                <a:solidFill>
                  <a:schemeClr val="dk1"/>
                </a:solidFill>
                <a:latin typeface="Calibri"/>
                <a:ea typeface="Calibri"/>
                <a:cs typeface="Calibri"/>
                <a:sym typeface="Calibri"/>
              </a:defRPr>
            </a:lvl2pPr>
            <a:lvl3pPr marR="0" lvl="2" algn="l">
              <a:lnSpc>
                <a:spcPct val="90000"/>
              </a:lnSpc>
              <a:spcBef>
                <a:spcPts val="0"/>
              </a:spcBef>
              <a:spcAft>
                <a:spcPts val="0"/>
              </a:spcAft>
              <a:buSzPts val="1400"/>
              <a:buNone/>
              <a:defRPr sz="3600" b="0" i="0" u="none" strike="noStrike" cap="none">
                <a:solidFill>
                  <a:schemeClr val="dk1"/>
                </a:solidFill>
                <a:latin typeface="Calibri"/>
                <a:ea typeface="Calibri"/>
                <a:cs typeface="Calibri"/>
                <a:sym typeface="Calibri"/>
              </a:defRPr>
            </a:lvl3pPr>
            <a:lvl4pPr marR="0" lvl="3" algn="l">
              <a:lnSpc>
                <a:spcPct val="90000"/>
              </a:lnSpc>
              <a:spcBef>
                <a:spcPts val="0"/>
              </a:spcBef>
              <a:spcAft>
                <a:spcPts val="0"/>
              </a:spcAft>
              <a:buSzPts val="1400"/>
              <a:buNone/>
              <a:defRPr sz="3600" b="0" i="0" u="none" strike="noStrike" cap="none">
                <a:solidFill>
                  <a:schemeClr val="dk1"/>
                </a:solidFill>
                <a:latin typeface="Calibri"/>
                <a:ea typeface="Calibri"/>
                <a:cs typeface="Calibri"/>
                <a:sym typeface="Calibri"/>
              </a:defRPr>
            </a:lvl4pPr>
            <a:lvl5pPr marR="0" lvl="4" algn="l">
              <a:lnSpc>
                <a:spcPct val="90000"/>
              </a:lnSpc>
              <a:spcBef>
                <a:spcPts val="0"/>
              </a:spcBef>
              <a:spcAft>
                <a:spcPts val="0"/>
              </a:spcAft>
              <a:buSzPts val="1400"/>
              <a:buNone/>
              <a:defRPr sz="3600" b="0" i="0" u="none" strike="noStrike" cap="none">
                <a:solidFill>
                  <a:schemeClr val="dk1"/>
                </a:solidFill>
                <a:latin typeface="Calibri"/>
                <a:ea typeface="Calibri"/>
                <a:cs typeface="Calibri"/>
                <a:sym typeface="Calibri"/>
              </a:defRPr>
            </a:lvl5pPr>
            <a:lvl6pPr marR="0" lvl="5" algn="l">
              <a:lnSpc>
                <a:spcPct val="90000"/>
              </a:lnSpc>
              <a:spcBef>
                <a:spcPts val="0"/>
              </a:spcBef>
              <a:spcAft>
                <a:spcPts val="0"/>
              </a:spcAft>
              <a:buSzPts val="1400"/>
              <a:buNone/>
              <a:defRPr sz="3600" b="0" i="0" u="none" strike="noStrike" cap="none">
                <a:solidFill>
                  <a:schemeClr val="dk1"/>
                </a:solidFill>
                <a:latin typeface="Calibri"/>
                <a:ea typeface="Calibri"/>
                <a:cs typeface="Calibri"/>
                <a:sym typeface="Calibri"/>
              </a:defRPr>
            </a:lvl6pPr>
            <a:lvl7pPr marR="0" lvl="6" algn="l">
              <a:lnSpc>
                <a:spcPct val="90000"/>
              </a:lnSpc>
              <a:spcBef>
                <a:spcPts val="0"/>
              </a:spcBef>
              <a:spcAft>
                <a:spcPts val="0"/>
              </a:spcAft>
              <a:buSzPts val="1400"/>
              <a:buNone/>
              <a:defRPr sz="3600" b="0" i="0" u="none" strike="noStrike" cap="none">
                <a:solidFill>
                  <a:schemeClr val="dk1"/>
                </a:solidFill>
                <a:latin typeface="Calibri"/>
                <a:ea typeface="Calibri"/>
                <a:cs typeface="Calibri"/>
                <a:sym typeface="Calibri"/>
              </a:defRPr>
            </a:lvl7pPr>
            <a:lvl8pPr marR="0" lvl="7" algn="l">
              <a:lnSpc>
                <a:spcPct val="90000"/>
              </a:lnSpc>
              <a:spcBef>
                <a:spcPts val="0"/>
              </a:spcBef>
              <a:spcAft>
                <a:spcPts val="0"/>
              </a:spcAft>
              <a:buSzPts val="1400"/>
              <a:buNone/>
              <a:defRPr sz="3600" b="0" i="0" u="none" strike="noStrike" cap="none">
                <a:solidFill>
                  <a:schemeClr val="dk1"/>
                </a:solidFill>
                <a:latin typeface="Calibri"/>
                <a:ea typeface="Calibri"/>
                <a:cs typeface="Calibri"/>
                <a:sym typeface="Calibri"/>
              </a:defRPr>
            </a:lvl8pPr>
            <a:lvl9pPr marR="0" lvl="8" algn="l">
              <a:lnSpc>
                <a:spcPct val="90000"/>
              </a:lnSpc>
              <a:spcBef>
                <a:spcPts val="0"/>
              </a:spcBef>
              <a:spcAft>
                <a:spcPts val="0"/>
              </a:spcAft>
              <a:buSzPts val="1400"/>
              <a:buNone/>
              <a:defRPr sz="3600" b="0" i="0" u="none" strike="noStrike" cap="none">
                <a:solidFill>
                  <a:schemeClr val="dk1"/>
                </a:solidFill>
                <a:latin typeface="Calibri"/>
                <a:ea typeface="Calibri"/>
                <a:cs typeface="Calibri"/>
                <a:sym typeface="Calibri"/>
              </a:defRPr>
            </a:lvl9pPr>
          </a:lstStyle>
          <a:p>
            <a:endParaRPr/>
          </a:p>
        </p:txBody>
      </p:sp>
      <p:sp>
        <p:nvSpPr>
          <p:cNvPr id="100" name="Google Shape;100;p39"/>
          <p:cNvSpPr txBox="1">
            <a:spLocks noGrp="1"/>
          </p:cNvSpPr>
          <p:nvPr>
            <p:ph type="body" idx="1"/>
          </p:nvPr>
        </p:nvSpPr>
        <p:spPr>
          <a:xfrm>
            <a:off x="515791" y="7155103"/>
            <a:ext cx="6520220" cy="2338833"/>
          </a:xfrm>
          <a:prstGeom prst="rect">
            <a:avLst/>
          </a:prstGeom>
          <a:noFill/>
          <a:ln>
            <a:noFill/>
          </a:ln>
        </p:spPr>
        <p:txBody>
          <a:bodyPr spcFirstLastPara="1" wrap="square" lIns="91425" tIns="91425" rIns="91425" bIns="91425" anchor="t" anchorCtr="0">
            <a:noAutofit/>
          </a:bodyPr>
          <a:lstStyle>
            <a:lvl1pPr marL="457200" marR="0" lvl="0" indent="-228600" algn="l">
              <a:lnSpc>
                <a:spcPct val="90000"/>
              </a:lnSpc>
              <a:spcBef>
                <a:spcPts val="825"/>
              </a:spcBef>
              <a:spcAft>
                <a:spcPts val="0"/>
              </a:spcAft>
              <a:buClr>
                <a:schemeClr val="dk1"/>
              </a:buClr>
              <a:buSzPts val="1984"/>
              <a:buFont typeface="Arial"/>
              <a:buNone/>
              <a:defRPr sz="1984" b="0" i="0" u="none" strike="noStrike" cap="none">
                <a:solidFill>
                  <a:schemeClr val="dk1"/>
                </a:solidFill>
                <a:latin typeface="Calibri"/>
                <a:ea typeface="Calibri"/>
                <a:cs typeface="Calibri"/>
                <a:sym typeface="Calibri"/>
              </a:defRPr>
            </a:lvl1pPr>
            <a:lvl2pPr marL="914400" marR="0" lvl="1" indent="-228600" algn="l">
              <a:lnSpc>
                <a:spcPct val="90000"/>
              </a:lnSpc>
              <a:spcBef>
                <a:spcPts val="413"/>
              </a:spcBef>
              <a:spcAft>
                <a:spcPts val="0"/>
              </a:spcAft>
              <a:buClr>
                <a:srgbClr val="888888"/>
              </a:buClr>
              <a:buSzPts val="1653"/>
              <a:buFont typeface="Arial"/>
              <a:buNone/>
              <a:defRPr sz="1653" b="0" i="0" u="none" strike="noStrike" cap="none">
                <a:solidFill>
                  <a:srgbClr val="888888"/>
                </a:solidFill>
                <a:latin typeface="Calibri"/>
                <a:ea typeface="Calibri"/>
                <a:cs typeface="Calibri"/>
                <a:sym typeface="Calibri"/>
              </a:defRPr>
            </a:lvl2pPr>
            <a:lvl3pPr marL="1371600" marR="0" lvl="2" indent="-228600" algn="l">
              <a:lnSpc>
                <a:spcPct val="90000"/>
              </a:lnSpc>
              <a:spcBef>
                <a:spcPts val="413"/>
              </a:spcBef>
              <a:spcAft>
                <a:spcPts val="0"/>
              </a:spcAft>
              <a:buClr>
                <a:srgbClr val="888888"/>
              </a:buClr>
              <a:buSzPts val="1488"/>
              <a:buFont typeface="Arial"/>
              <a:buNone/>
              <a:defRPr sz="1488" b="0" i="0" u="none" strike="noStrike" cap="none">
                <a:solidFill>
                  <a:srgbClr val="888888"/>
                </a:solidFill>
                <a:latin typeface="Calibri"/>
                <a:ea typeface="Calibri"/>
                <a:cs typeface="Calibri"/>
                <a:sym typeface="Calibri"/>
              </a:defRPr>
            </a:lvl3pPr>
            <a:lvl4pPr marL="1828800" marR="0" lvl="3" indent="-228600" algn="l">
              <a:lnSpc>
                <a:spcPct val="90000"/>
              </a:lnSpc>
              <a:spcBef>
                <a:spcPts val="413"/>
              </a:spcBef>
              <a:spcAft>
                <a:spcPts val="0"/>
              </a:spcAft>
              <a:buClr>
                <a:srgbClr val="888888"/>
              </a:buClr>
              <a:buSzPts val="1323"/>
              <a:buFont typeface="Arial"/>
              <a:buNone/>
              <a:defRPr sz="1323" b="0" i="0" u="none" strike="noStrike" cap="none">
                <a:solidFill>
                  <a:srgbClr val="888888"/>
                </a:solidFill>
                <a:latin typeface="Calibri"/>
                <a:ea typeface="Calibri"/>
                <a:cs typeface="Calibri"/>
                <a:sym typeface="Calibri"/>
              </a:defRPr>
            </a:lvl4pPr>
            <a:lvl5pPr marL="2286000" marR="0" lvl="4" indent="-228600" algn="l">
              <a:lnSpc>
                <a:spcPct val="90000"/>
              </a:lnSpc>
              <a:spcBef>
                <a:spcPts val="413"/>
              </a:spcBef>
              <a:spcAft>
                <a:spcPts val="0"/>
              </a:spcAft>
              <a:buClr>
                <a:srgbClr val="888888"/>
              </a:buClr>
              <a:buSzPts val="1323"/>
              <a:buFont typeface="Arial"/>
              <a:buNone/>
              <a:defRPr sz="1323" b="0" i="0" u="none" strike="noStrike" cap="none">
                <a:solidFill>
                  <a:srgbClr val="888888"/>
                </a:solidFill>
                <a:latin typeface="Calibri"/>
                <a:ea typeface="Calibri"/>
                <a:cs typeface="Calibri"/>
                <a:sym typeface="Calibri"/>
              </a:defRPr>
            </a:lvl5pPr>
            <a:lvl6pPr marL="2743200" marR="0" lvl="5" indent="-228600" algn="l">
              <a:lnSpc>
                <a:spcPct val="90000"/>
              </a:lnSpc>
              <a:spcBef>
                <a:spcPts val="413"/>
              </a:spcBef>
              <a:spcAft>
                <a:spcPts val="0"/>
              </a:spcAft>
              <a:buClr>
                <a:srgbClr val="888888"/>
              </a:buClr>
              <a:buSzPts val="1323"/>
              <a:buFont typeface="Arial"/>
              <a:buNone/>
              <a:defRPr sz="1323" b="0" i="0" u="none" strike="noStrike" cap="none">
                <a:solidFill>
                  <a:srgbClr val="888888"/>
                </a:solidFill>
                <a:latin typeface="Calibri"/>
                <a:ea typeface="Calibri"/>
                <a:cs typeface="Calibri"/>
                <a:sym typeface="Calibri"/>
              </a:defRPr>
            </a:lvl6pPr>
            <a:lvl7pPr marL="3200400" marR="0" lvl="6" indent="-228600" algn="l">
              <a:lnSpc>
                <a:spcPct val="90000"/>
              </a:lnSpc>
              <a:spcBef>
                <a:spcPts val="413"/>
              </a:spcBef>
              <a:spcAft>
                <a:spcPts val="0"/>
              </a:spcAft>
              <a:buClr>
                <a:srgbClr val="888888"/>
              </a:buClr>
              <a:buSzPts val="1323"/>
              <a:buFont typeface="Arial"/>
              <a:buNone/>
              <a:defRPr sz="1323" b="0" i="0" u="none" strike="noStrike" cap="none">
                <a:solidFill>
                  <a:srgbClr val="888888"/>
                </a:solidFill>
                <a:latin typeface="Calibri"/>
                <a:ea typeface="Calibri"/>
                <a:cs typeface="Calibri"/>
                <a:sym typeface="Calibri"/>
              </a:defRPr>
            </a:lvl7pPr>
            <a:lvl8pPr marL="3657600" marR="0" lvl="7" indent="-228600" algn="l">
              <a:lnSpc>
                <a:spcPct val="90000"/>
              </a:lnSpc>
              <a:spcBef>
                <a:spcPts val="413"/>
              </a:spcBef>
              <a:spcAft>
                <a:spcPts val="0"/>
              </a:spcAft>
              <a:buClr>
                <a:srgbClr val="888888"/>
              </a:buClr>
              <a:buSzPts val="1323"/>
              <a:buFont typeface="Arial"/>
              <a:buNone/>
              <a:defRPr sz="1323" b="0" i="0" u="none" strike="noStrike" cap="none">
                <a:solidFill>
                  <a:srgbClr val="888888"/>
                </a:solidFill>
                <a:latin typeface="Calibri"/>
                <a:ea typeface="Calibri"/>
                <a:cs typeface="Calibri"/>
                <a:sym typeface="Calibri"/>
              </a:defRPr>
            </a:lvl8pPr>
            <a:lvl9pPr marL="4114800" marR="0" lvl="8" indent="-228600" algn="l">
              <a:lnSpc>
                <a:spcPct val="90000"/>
              </a:lnSpc>
              <a:spcBef>
                <a:spcPts val="413"/>
              </a:spcBef>
              <a:spcAft>
                <a:spcPts val="0"/>
              </a:spcAft>
              <a:buClr>
                <a:srgbClr val="888888"/>
              </a:buClr>
              <a:buSzPts val="1323"/>
              <a:buFont typeface="Arial"/>
              <a:buNone/>
              <a:defRPr sz="1323" b="0" i="0" u="none" strike="noStrike" cap="none">
                <a:solidFill>
                  <a:srgbClr val="888888"/>
                </a:solidFill>
                <a:latin typeface="Calibri"/>
                <a:ea typeface="Calibri"/>
                <a:cs typeface="Calibri"/>
                <a:sym typeface="Calibri"/>
              </a:defRPr>
            </a:lvl9pPr>
          </a:lstStyle>
          <a:p>
            <a:endParaRPr/>
          </a:p>
        </p:txBody>
      </p:sp>
      <p:sp>
        <p:nvSpPr>
          <p:cNvPr id="101" name="Google Shape;101;p39"/>
          <p:cNvSpPr txBox="1">
            <a:spLocks noGrp="1"/>
          </p:cNvSpPr>
          <p:nvPr>
            <p:ph type="dt" idx="10"/>
          </p:nvPr>
        </p:nvSpPr>
        <p:spPr>
          <a:xfrm>
            <a:off x="519112" y="9909175"/>
            <a:ext cx="1701800" cy="569912"/>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SzPts val="1400"/>
              <a:buNone/>
              <a:defRPr sz="900" b="0" i="0" u="none">
                <a:solidFill>
                  <a:srgbClr val="898989"/>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2" name="Google Shape;102;p39"/>
          <p:cNvSpPr txBox="1">
            <a:spLocks noGrp="1"/>
          </p:cNvSpPr>
          <p:nvPr>
            <p:ph type="ftr" idx="11"/>
          </p:nvPr>
        </p:nvSpPr>
        <p:spPr>
          <a:xfrm>
            <a:off x="2503487" y="9909175"/>
            <a:ext cx="2552700" cy="569912"/>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SzPts val="1400"/>
              <a:buNone/>
              <a:defRPr sz="1800" b="0" i="0" u="none">
                <a:solidFill>
                  <a:schemeClr val="dk1"/>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3" name="Google Shape;103;p39"/>
          <p:cNvSpPr txBox="1">
            <a:spLocks noGrp="1"/>
          </p:cNvSpPr>
          <p:nvPr>
            <p:ph type="sldNum" idx="12"/>
          </p:nvPr>
        </p:nvSpPr>
        <p:spPr>
          <a:xfrm>
            <a:off x="5338762" y="9909175"/>
            <a:ext cx="1701800" cy="569912"/>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タイトルとコンテンツ" type="obj">
  <p:cSld name="OBJECT">
    <p:spTree>
      <p:nvGrpSpPr>
        <p:cNvPr id="1" name="Shape 47"/>
        <p:cNvGrpSpPr/>
        <p:nvPr/>
      </p:nvGrpSpPr>
      <p:grpSpPr>
        <a:xfrm>
          <a:off x="0" y="0"/>
          <a:ext cx="0" cy="0"/>
          <a:chOff x="0" y="0"/>
          <a:chExt cx="0" cy="0"/>
        </a:xfrm>
      </p:grpSpPr>
      <p:sp>
        <p:nvSpPr>
          <p:cNvPr id="48" name="Google Shape;48;p31"/>
          <p:cNvSpPr txBox="1">
            <a:spLocks noGrp="1"/>
          </p:cNvSpPr>
          <p:nvPr>
            <p:ph type="title"/>
          </p:nvPr>
        </p:nvSpPr>
        <p:spPr>
          <a:xfrm>
            <a:off x="519112" y="569912"/>
            <a:ext cx="6521450" cy="2065337"/>
          </a:xfrm>
          <a:prstGeom prst="rect">
            <a:avLst/>
          </a:prstGeom>
          <a:noFill/>
          <a:ln>
            <a:noFill/>
          </a:ln>
        </p:spPr>
        <p:txBody>
          <a:bodyPr spcFirstLastPara="1" wrap="square" lIns="91425" tIns="91425" rIns="91425" bIns="91425" anchor="ctr" anchorCtr="0">
            <a:noAutofit/>
          </a:bodyPr>
          <a:lstStyle>
            <a:lvl1pPr marR="0" lvl="0" algn="l">
              <a:lnSpc>
                <a:spcPct val="90000"/>
              </a:lnSpc>
              <a:spcBef>
                <a:spcPts val="0"/>
              </a:spcBef>
              <a:spcAft>
                <a:spcPts val="0"/>
              </a:spcAft>
              <a:buSzPts val="1400"/>
              <a:buNone/>
              <a:defRPr sz="3600" b="0" i="0" u="none" strike="noStrike" cap="none">
                <a:solidFill>
                  <a:schemeClr val="dk1"/>
                </a:solidFill>
                <a:latin typeface="Calibri"/>
                <a:ea typeface="Calibri"/>
                <a:cs typeface="Calibri"/>
                <a:sym typeface="Calibri"/>
              </a:defRPr>
            </a:lvl1pPr>
            <a:lvl2pPr marR="0" lvl="1" algn="l">
              <a:lnSpc>
                <a:spcPct val="90000"/>
              </a:lnSpc>
              <a:spcBef>
                <a:spcPts val="0"/>
              </a:spcBef>
              <a:spcAft>
                <a:spcPts val="0"/>
              </a:spcAft>
              <a:buSzPts val="1400"/>
              <a:buNone/>
              <a:defRPr sz="3600" b="0" i="0" u="none" strike="noStrike" cap="none">
                <a:solidFill>
                  <a:schemeClr val="dk1"/>
                </a:solidFill>
                <a:latin typeface="Calibri"/>
                <a:ea typeface="Calibri"/>
                <a:cs typeface="Calibri"/>
                <a:sym typeface="Calibri"/>
              </a:defRPr>
            </a:lvl2pPr>
            <a:lvl3pPr marR="0" lvl="2" algn="l">
              <a:lnSpc>
                <a:spcPct val="90000"/>
              </a:lnSpc>
              <a:spcBef>
                <a:spcPts val="0"/>
              </a:spcBef>
              <a:spcAft>
                <a:spcPts val="0"/>
              </a:spcAft>
              <a:buSzPts val="1400"/>
              <a:buNone/>
              <a:defRPr sz="3600" b="0" i="0" u="none" strike="noStrike" cap="none">
                <a:solidFill>
                  <a:schemeClr val="dk1"/>
                </a:solidFill>
                <a:latin typeface="Calibri"/>
                <a:ea typeface="Calibri"/>
                <a:cs typeface="Calibri"/>
                <a:sym typeface="Calibri"/>
              </a:defRPr>
            </a:lvl3pPr>
            <a:lvl4pPr marR="0" lvl="3" algn="l">
              <a:lnSpc>
                <a:spcPct val="90000"/>
              </a:lnSpc>
              <a:spcBef>
                <a:spcPts val="0"/>
              </a:spcBef>
              <a:spcAft>
                <a:spcPts val="0"/>
              </a:spcAft>
              <a:buSzPts val="1400"/>
              <a:buNone/>
              <a:defRPr sz="3600" b="0" i="0" u="none" strike="noStrike" cap="none">
                <a:solidFill>
                  <a:schemeClr val="dk1"/>
                </a:solidFill>
                <a:latin typeface="Calibri"/>
                <a:ea typeface="Calibri"/>
                <a:cs typeface="Calibri"/>
                <a:sym typeface="Calibri"/>
              </a:defRPr>
            </a:lvl4pPr>
            <a:lvl5pPr marR="0" lvl="4" algn="l">
              <a:lnSpc>
                <a:spcPct val="90000"/>
              </a:lnSpc>
              <a:spcBef>
                <a:spcPts val="0"/>
              </a:spcBef>
              <a:spcAft>
                <a:spcPts val="0"/>
              </a:spcAft>
              <a:buSzPts val="1400"/>
              <a:buNone/>
              <a:defRPr sz="3600" b="0" i="0" u="none" strike="noStrike" cap="none">
                <a:solidFill>
                  <a:schemeClr val="dk1"/>
                </a:solidFill>
                <a:latin typeface="Calibri"/>
                <a:ea typeface="Calibri"/>
                <a:cs typeface="Calibri"/>
                <a:sym typeface="Calibri"/>
              </a:defRPr>
            </a:lvl5pPr>
            <a:lvl6pPr marR="0" lvl="5" algn="l">
              <a:lnSpc>
                <a:spcPct val="90000"/>
              </a:lnSpc>
              <a:spcBef>
                <a:spcPts val="0"/>
              </a:spcBef>
              <a:spcAft>
                <a:spcPts val="0"/>
              </a:spcAft>
              <a:buSzPts val="1400"/>
              <a:buNone/>
              <a:defRPr sz="3600" b="0" i="0" u="none" strike="noStrike" cap="none">
                <a:solidFill>
                  <a:schemeClr val="dk1"/>
                </a:solidFill>
                <a:latin typeface="Calibri"/>
                <a:ea typeface="Calibri"/>
                <a:cs typeface="Calibri"/>
                <a:sym typeface="Calibri"/>
              </a:defRPr>
            </a:lvl6pPr>
            <a:lvl7pPr marR="0" lvl="6" algn="l">
              <a:lnSpc>
                <a:spcPct val="90000"/>
              </a:lnSpc>
              <a:spcBef>
                <a:spcPts val="0"/>
              </a:spcBef>
              <a:spcAft>
                <a:spcPts val="0"/>
              </a:spcAft>
              <a:buSzPts val="1400"/>
              <a:buNone/>
              <a:defRPr sz="3600" b="0" i="0" u="none" strike="noStrike" cap="none">
                <a:solidFill>
                  <a:schemeClr val="dk1"/>
                </a:solidFill>
                <a:latin typeface="Calibri"/>
                <a:ea typeface="Calibri"/>
                <a:cs typeface="Calibri"/>
                <a:sym typeface="Calibri"/>
              </a:defRPr>
            </a:lvl7pPr>
            <a:lvl8pPr marR="0" lvl="7" algn="l">
              <a:lnSpc>
                <a:spcPct val="90000"/>
              </a:lnSpc>
              <a:spcBef>
                <a:spcPts val="0"/>
              </a:spcBef>
              <a:spcAft>
                <a:spcPts val="0"/>
              </a:spcAft>
              <a:buSzPts val="1400"/>
              <a:buNone/>
              <a:defRPr sz="3600" b="0" i="0" u="none" strike="noStrike" cap="none">
                <a:solidFill>
                  <a:schemeClr val="dk1"/>
                </a:solidFill>
                <a:latin typeface="Calibri"/>
                <a:ea typeface="Calibri"/>
                <a:cs typeface="Calibri"/>
                <a:sym typeface="Calibri"/>
              </a:defRPr>
            </a:lvl8pPr>
            <a:lvl9pPr marR="0" lvl="8" algn="l">
              <a:lnSpc>
                <a:spcPct val="90000"/>
              </a:lnSpc>
              <a:spcBef>
                <a:spcPts val="0"/>
              </a:spcBef>
              <a:spcAft>
                <a:spcPts val="0"/>
              </a:spcAft>
              <a:buSzPts val="1400"/>
              <a:buNone/>
              <a:defRPr sz="3600" b="0" i="0" u="none" strike="noStrike" cap="none">
                <a:solidFill>
                  <a:schemeClr val="dk1"/>
                </a:solidFill>
                <a:latin typeface="Calibri"/>
                <a:ea typeface="Calibri"/>
                <a:cs typeface="Calibri"/>
                <a:sym typeface="Calibri"/>
              </a:defRPr>
            </a:lvl9pPr>
          </a:lstStyle>
          <a:p>
            <a:endParaRPr/>
          </a:p>
        </p:txBody>
      </p:sp>
      <p:sp>
        <p:nvSpPr>
          <p:cNvPr id="49" name="Google Shape;49;p31"/>
          <p:cNvSpPr txBox="1">
            <a:spLocks noGrp="1"/>
          </p:cNvSpPr>
          <p:nvPr>
            <p:ph type="body" idx="1"/>
          </p:nvPr>
        </p:nvSpPr>
        <p:spPr>
          <a:xfrm>
            <a:off x="519112" y="2846387"/>
            <a:ext cx="6521450" cy="6783387"/>
          </a:xfrm>
          <a:prstGeom prst="rect">
            <a:avLst/>
          </a:prstGeom>
          <a:noFill/>
          <a:ln>
            <a:noFill/>
          </a:ln>
        </p:spPr>
        <p:txBody>
          <a:bodyPr spcFirstLastPara="1" wrap="square" lIns="91425" tIns="91425" rIns="91425" bIns="91425" anchor="t" anchorCtr="0">
            <a:noAutofit/>
          </a:bodyPr>
          <a:lstStyle>
            <a:lvl1pPr marL="457200" marR="0" lvl="0" indent="-374650" algn="l">
              <a:lnSpc>
                <a:spcPct val="90000"/>
              </a:lnSpc>
              <a:spcBef>
                <a:spcPts val="825"/>
              </a:spcBef>
              <a:spcAft>
                <a:spcPts val="0"/>
              </a:spcAft>
              <a:buClr>
                <a:schemeClr val="dk1"/>
              </a:buClr>
              <a:buSzPts val="2300"/>
              <a:buFont typeface="Arial"/>
              <a:buChar char="•"/>
              <a:defRPr sz="2300" b="0" i="0" u="none" strike="noStrike" cap="none">
                <a:solidFill>
                  <a:schemeClr val="dk1"/>
                </a:solidFill>
                <a:latin typeface="Calibri"/>
                <a:ea typeface="Calibri"/>
                <a:cs typeface="Calibri"/>
                <a:sym typeface="Calibri"/>
              </a:defRPr>
            </a:lvl1pPr>
            <a:lvl2pPr marL="914400" marR="0" lvl="1" indent="-349250" algn="l">
              <a:lnSpc>
                <a:spcPct val="90000"/>
              </a:lnSpc>
              <a:spcBef>
                <a:spcPts val="413"/>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2pPr>
            <a:lvl3pPr marL="1371600" marR="0" lvl="2" indent="-330200" algn="l">
              <a:lnSpc>
                <a:spcPct val="90000"/>
              </a:lnSpc>
              <a:spcBef>
                <a:spcPts val="413"/>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7500" algn="l">
              <a:lnSpc>
                <a:spcPct val="90000"/>
              </a:lnSpc>
              <a:spcBef>
                <a:spcPts val="413"/>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a:lnSpc>
                <a:spcPct val="90000"/>
              </a:lnSpc>
              <a:spcBef>
                <a:spcPts val="413"/>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23088" algn="l">
              <a:lnSpc>
                <a:spcPct val="90000"/>
              </a:lnSpc>
              <a:spcBef>
                <a:spcPts val="413"/>
              </a:spcBef>
              <a:spcAft>
                <a:spcPts val="0"/>
              </a:spcAft>
              <a:buClr>
                <a:schemeClr val="dk1"/>
              </a:buClr>
              <a:buSzPts val="1488"/>
              <a:buFont typeface="Arial"/>
              <a:buChar char="•"/>
              <a:defRPr sz="1488" b="0" i="0" u="none" strike="noStrike" cap="none">
                <a:solidFill>
                  <a:schemeClr val="dk1"/>
                </a:solidFill>
                <a:latin typeface="Calibri"/>
                <a:ea typeface="Calibri"/>
                <a:cs typeface="Calibri"/>
                <a:sym typeface="Calibri"/>
              </a:defRPr>
            </a:lvl6pPr>
            <a:lvl7pPr marL="3200400" marR="0" lvl="6" indent="-323088" algn="l">
              <a:lnSpc>
                <a:spcPct val="90000"/>
              </a:lnSpc>
              <a:spcBef>
                <a:spcPts val="413"/>
              </a:spcBef>
              <a:spcAft>
                <a:spcPts val="0"/>
              </a:spcAft>
              <a:buClr>
                <a:schemeClr val="dk1"/>
              </a:buClr>
              <a:buSzPts val="1488"/>
              <a:buFont typeface="Arial"/>
              <a:buChar char="•"/>
              <a:defRPr sz="1488" b="0" i="0" u="none" strike="noStrike" cap="none">
                <a:solidFill>
                  <a:schemeClr val="dk1"/>
                </a:solidFill>
                <a:latin typeface="Calibri"/>
                <a:ea typeface="Calibri"/>
                <a:cs typeface="Calibri"/>
                <a:sym typeface="Calibri"/>
              </a:defRPr>
            </a:lvl7pPr>
            <a:lvl8pPr marL="3657600" marR="0" lvl="7" indent="-323088" algn="l">
              <a:lnSpc>
                <a:spcPct val="90000"/>
              </a:lnSpc>
              <a:spcBef>
                <a:spcPts val="413"/>
              </a:spcBef>
              <a:spcAft>
                <a:spcPts val="0"/>
              </a:spcAft>
              <a:buClr>
                <a:schemeClr val="dk1"/>
              </a:buClr>
              <a:buSzPts val="1488"/>
              <a:buFont typeface="Arial"/>
              <a:buChar char="•"/>
              <a:defRPr sz="1488" b="0" i="0" u="none" strike="noStrike" cap="none">
                <a:solidFill>
                  <a:schemeClr val="dk1"/>
                </a:solidFill>
                <a:latin typeface="Calibri"/>
                <a:ea typeface="Calibri"/>
                <a:cs typeface="Calibri"/>
                <a:sym typeface="Calibri"/>
              </a:defRPr>
            </a:lvl8pPr>
            <a:lvl9pPr marL="4114800" marR="0" lvl="8" indent="-323088" algn="l">
              <a:lnSpc>
                <a:spcPct val="90000"/>
              </a:lnSpc>
              <a:spcBef>
                <a:spcPts val="413"/>
              </a:spcBef>
              <a:spcAft>
                <a:spcPts val="0"/>
              </a:spcAft>
              <a:buClr>
                <a:schemeClr val="dk1"/>
              </a:buClr>
              <a:buSzPts val="1488"/>
              <a:buFont typeface="Arial"/>
              <a:buChar char="•"/>
              <a:defRPr sz="1488" b="0" i="0" u="none" strike="noStrike" cap="none">
                <a:solidFill>
                  <a:schemeClr val="dk1"/>
                </a:solidFill>
                <a:latin typeface="Calibri"/>
                <a:ea typeface="Calibri"/>
                <a:cs typeface="Calibri"/>
                <a:sym typeface="Calibri"/>
              </a:defRPr>
            </a:lvl9pPr>
          </a:lstStyle>
          <a:p>
            <a:endParaRPr/>
          </a:p>
        </p:txBody>
      </p:sp>
      <p:sp>
        <p:nvSpPr>
          <p:cNvPr id="50" name="Google Shape;50;p31"/>
          <p:cNvSpPr txBox="1">
            <a:spLocks noGrp="1"/>
          </p:cNvSpPr>
          <p:nvPr>
            <p:ph type="dt" idx="10"/>
          </p:nvPr>
        </p:nvSpPr>
        <p:spPr>
          <a:xfrm>
            <a:off x="519112" y="9909175"/>
            <a:ext cx="1701800" cy="569912"/>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SzPts val="1400"/>
              <a:buNone/>
              <a:defRPr sz="900" b="0" i="0" u="none" strike="noStrike" cap="none">
                <a:solidFill>
                  <a:srgbClr val="898989"/>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1" name="Google Shape;51;p31"/>
          <p:cNvSpPr txBox="1">
            <a:spLocks noGrp="1"/>
          </p:cNvSpPr>
          <p:nvPr>
            <p:ph type="ftr" idx="11"/>
          </p:nvPr>
        </p:nvSpPr>
        <p:spPr>
          <a:xfrm>
            <a:off x="2503487" y="9909175"/>
            <a:ext cx="2552700" cy="569912"/>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2" name="Google Shape;52;p31"/>
          <p:cNvSpPr txBox="1">
            <a:spLocks noGrp="1"/>
          </p:cNvSpPr>
          <p:nvPr>
            <p:ph type="sldNum" idx="12"/>
          </p:nvPr>
        </p:nvSpPr>
        <p:spPr>
          <a:xfrm>
            <a:off x="5338762" y="9909175"/>
            <a:ext cx="1701800" cy="569912"/>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縦書きタイトルと縦書きテキスト" type="vertTitleAndTx">
  <p:cSld name="VERTICAL_TITLE_AND_VERTICAL_TEXT">
    <p:spTree>
      <p:nvGrpSpPr>
        <p:cNvPr id="1" name="Shape 53"/>
        <p:cNvGrpSpPr/>
        <p:nvPr/>
      </p:nvGrpSpPr>
      <p:grpSpPr>
        <a:xfrm>
          <a:off x="0" y="0"/>
          <a:ext cx="0" cy="0"/>
          <a:chOff x="0" y="0"/>
          <a:chExt cx="0" cy="0"/>
        </a:xfrm>
      </p:grpSpPr>
      <p:sp>
        <p:nvSpPr>
          <p:cNvPr id="54" name="Google Shape;54;p32"/>
          <p:cNvSpPr txBox="1">
            <a:spLocks noGrp="1"/>
          </p:cNvSpPr>
          <p:nvPr>
            <p:ph type="title"/>
          </p:nvPr>
        </p:nvSpPr>
        <p:spPr>
          <a:xfrm rot="5400000">
            <a:off x="1694512" y="4284621"/>
            <a:ext cx="9060817" cy="1630055"/>
          </a:xfrm>
          <a:prstGeom prst="rect">
            <a:avLst/>
          </a:prstGeom>
          <a:noFill/>
          <a:ln>
            <a:noFill/>
          </a:ln>
        </p:spPr>
        <p:txBody>
          <a:bodyPr spcFirstLastPara="1" wrap="square" lIns="91425" tIns="91425" rIns="91425" bIns="91425" anchor="ctr" anchorCtr="0">
            <a:noAutofit/>
          </a:bodyPr>
          <a:lstStyle>
            <a:lvl1pPr marR="0" lvl="0" algn="l">
              <a:lnSpc>
                <a:spcPct val="90000"/>
              </a:lnSpc>
              <a:spcBef>
                <a:spcPts val="0"/>
              </a:spcBef>
              <a:spcAft>
                <a:spcPts val="0"/>
              </a:spcAft>
              <a:buSzPts val="1400"/>
              <a:buNone/>
              <a:defRPr sz="3600" b="0" i="0" u="none" strike="noStrike" cap="none">
                <a:solidFill>
                  <a:schemeClr val="dk1"/>
                </a:solidFill>
                <a:latin typeface="Calibri"/>
                <a:ea typeface="Calibri"/>
                <a:cs typeface="Calibri"/>
                <a:sym typeface="Calibri"/>
              </a:defRPr>
            </a:lvl1pPr>
            <a:lvl2pPr marR="0" lvl="1" algn="l">
              <a:lnSpc>
                <a:spcPct val="90000"/>
              </a:lnSpc>
              <a:spcBef>
                <a:spcPts val="0"/>
              </a:spcBef>
              <a:spcAft>
                <a:spcPts val="0"/>
              </a:spcAft>
              <a:buSzPts val="1400"/>
              <a:buNone/>
              <a:defRPr sz="3600" b="0" i="0" u="none" strike="noStrike" cap="none">
                <a:solidFill>
                  <a:schemeClr val="dk1"/>
                </a:solidFill>
                <a:latin typeface="Calibri"/>
                <a:ea typeface="Calibri"/>
                <a:cs typeface="Calibri"/>
                <a:sym typeface="Calibri"/>
              </a:defRPr>
            </a:lvl2pPr>
            <a:lvl3pPr marR="0" lvl="2" algn="l">
              <a:lnSpc>
                <a:spcPct val="90000"/>
              </a:lnSpc>
              <a:spcBef>
                <a:spcPts val="0"/>
              </a:spcBef>
              <a:spcAft>
                <a:spcPts val="0"/>
              </a:spcAft>
              <a:buSzPts val="1400"/>
              <a:buNone/>
              <a:defRPr sz="3600" b="0" i="0" u="none" strike="noStrike" cap="none">
                <a:solidFill>
                  <a:schemeClr val="dk1"/>
                </a:solidFill>
                <a:latin typeface="Calibri"/>
                <a:ea typeface="Calibri"/>
                <a:cs typeface="Calibri"/>
                <a:sym typeface="Calibri"/>
              </a:defRPr>
            </a:lvl3pPr>
            <a:lvl4pPr marR="0" lvl="3" algn="l">
              <a:lnSpc>
                <a:spcPct val="90000"/>
              </a:lnSpc>
              <a:spcBef>
                <a:spcPts val="0"/>
              </a:spcBef>
              <a:spcAft>
                <a:spcPts val="0"/>
              </a:spcAft>
              <a:buSzPts val="1400"/>
              <a:buNone/>
              <a:defRPr sz="3600" b="0" i="0" u="none" strike="noStrike" cap="none">
                <a:solidFill>
                  <a:schemeClr val="dk1"/>
                </a:solidFill>
                <a:latin typeface="Calibri"/>
                <a:ea typeface="Calibri"/>
                <a:cs typeface="Calibri"/>
                <a:sym typeface="Calibri"/>
              </a:defRPr>
            </a:lvl4pPr>
            <a:lvl5pPr marR="0" lvl="4" algn="l">
              <a:lnSpc>
                <a:spcPct val="90000"/>
              </a:lnSpc>
              <a:spcBef>
                <a:spcPts val="0"/>
              </a:spcBef>
              <a:spcAft>
                <a:spcPts val="0"/>
              </a:spcAft>
              <a:buSzPts val="1400"/>
              <a:buNone/>
              <a:defRPr sz="3600" b="0" i="0" u="none" strike="noStrike" cap="none">
                <a:solidFill>
                  <a:schemeClr val="dk1"/>
                </a:solidFill>
                <a:latin typeface="Calibri"/>
                <a:ea typeface="Calibri"/>
                <a:cs typeface="Calibri"/>
                <a:sym typeface="Calibri"/>
              </a:defRPr>
            </a:lvl5pPr>
            <a:lvl6pPr marR="0" lvl="5" algn="l">
              <a:lnSpc>
                <a:spcPct val="90000"/>
              </a:lnSpc>
              <a:spcBef>
                <a:spcPts val="0"/>
              </a:spcBef>
              <a:spcAft>
                <a:spcPts val="0"/>
              </a:spcAft>
              <a:buSzPts val="1400"/>
              <a:buNone/>
              <a:defRPr sz="3600" b="0" i="0" u="none" strike="noStrike" cap="none">
                <a:solidFill>
                  <a:schemeClr val="dk1"/>
                </a:solidFill>
                <a:latin typeface="Calibri"/>
                <a:ea typeface="Calibri"/>
                <a:cs typeface="Calibri"/>
                <a:sym typeface="Calibri"/>
              </a:defRPr>
            </a:lvl6pPr>
            <a:lvl7pPr marR="0" lvl="6" algn="l">
              <a:lnSpc>
                <a:spcPct val="90000"/>
              </a:lnSpc>
              <a:spcBef>
                <a:spcPts val="0"/>
              </a:spcBef>
              <a:spcAft>
                <a:spcPts val="0"/>
              </a:spcAft>
              <a:buSzPts val="1400"/>
              <a:buNone/>
              <a:defRPr sz="3600" b="0" i="0" u="none" strike="noStrike" cap="none">
                <a:solidFill>
                  <a:schemeClr val="dk1"/>
                </a:solidFill>
                <a:latin typeface="Calibri"/>
                <a:ea typeface="Calibri"/>
                <a:cs typeface="Calibri"/>
                <a:sym typeface="Calibri"/>
              </a:defRPr>
            </a:lvl7pPr>
            <a:lvl8pPr marR="0" lvl="7" algn="l">
              <a:lnSpc>
                <a:spcPct val="90000"/>
              </a:lnSpc>
              <a:spcBef>
                <a:spcPts val="0"/>
              </a:spcBef>
              <a:spcAft>
                <a:spcPts val="0"/>
              </a:spcAft>
              <a:buSzPts val="1400"/>
              <a:buNone/>
              <a:defRPr sz="3600" b="0" i="0" u="none" strike="noStrike" cap="none">
                <a:solidFill>
                  <a:schemeClr val="dk1"/>
                </a:solidFill>
                <a:latin typeface="Calibri"/>
                <a:ea typeface="Calibri"/>
                <a:cs typeface="Calibri"/>
                <a:sym typeface="Calibri"/>
              </a:defRPr>
            </a:lvl8pPr>
            <a:lvl9pPr marR="0" lvl="8" algn="l">
              <a:lnSpc>
                <a:spcPct val="90000"/>
              </a:lnSpc>
              <a:spcBef>
                <a:spcPts val="0"/>
              </a:spcBef>
              <a:spcAft>
                <a:spcPts val="0"/>
              </a:spcAft>
              <a:buSzPts val="1400"/>
              <a:buNone/>
              <a:defRPr sz="3600" b="0" i="0" u="none" strike="noStrike" cap="none">
                <a:solidFill>
                  <a:schemeClr val="dk1"/>
                </a:solidFill>
                <a:latin typeface="Calibri"/>
                <a:ea typeface="Calibri"/>
                <a:cs typeface="Calibri"/>
                <a:sym typeface="Calibri"/>
              </a:defRPr>
            </a:lvl9pPr>
          </a:lstStyle>
          <a:p>
            <a:endParaRPr/>
          </a:p>
        </p:txBody>
      </p:sp>
      <p:sp>
        <p:nvSpPr>
          <p:cNvPr id="55" name="Google Shape;55;p32"/>
          <p:cNvSpPr txBox="1">
            <a:spLocks noGrp="1"/>
          </p:cNvSpPr>
          <p:nvPr>
            <p:ph type="body" idx="1"/>
          </p:nvPr>
        </p:nvSpPr>
        <p:spPr>
          <a:xfrm rot="5400000">
            <a:off x="-1612846" y="2701814"/>
            <a:ext cx="9060817" cy="4795669"/>
          </a:xfrm>
          <a:prstGeom prst="rect">
            <a:avLst/>
          </a:prstGeom>
          <a:noFill/>
          <a:ln>
            <a:noFill/>
          </a:ln>
        </p:spPr>
        <p:txBody>
          <a:bodyPr spcFirstLastPara="1" wrap="square" lIns="91425" tIns="91425" rIns="91425" bIns="91425" anchor="t" anchorCtr="0">
            <a:noAutofit/>
          </a:bodyPr>
          <a:lstStyle>
            <a:lvl1pPr marL="457200" marR="0" lvl="0" indent="-374650" algn="l">
              <a:lnSpc>
                <a:spcPct val="90000"/>
              </a:lnSpc>
              <a:spcBef>
                <a:spcPts val="825"/>
              </a:spcBef>
              <a:spcAft>
                <a:spcPts val="0"/>
              </a:spcAft>
              <a:buClr>
                <a:schemeClr val="dk1"/>
              </a:buClr>
              <a:buSzPts val="2300"/>
              <a:buFont typeface="Arial"/>
              <a:buChar char="•"/>
              <a:defRPr sz="2300" b="0" i="0" u="none" strike="noStrike" cap="none">
                <a:solidFill>
                  <a:schemeClr val="dk1"/>
                </a:solidFill>
                <a:latin typeface="Calibri"/>
                <a:ea typeface="Calibri"/>
                <a:cs typeface="Calibri"/>
                <a:sym typeface="Calibri"/>
              </a:defRPr>
            </a:lvl1pPr>
            <a:lvl2pPr marL="914400" marR="0" lvl="1" indent="-349250" algn="l">
              <a:lnSpc>
                <a:spcPct val="90000"/>
              </a:lnSpc>
              <a:spcBef>
                <a:spcPts val="413"/>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2pPr>
            <a:lvl3pPr marL="1371600" marR="0" lvl="2" indent="-330200" algn="l">
              <a:lnSpc>
                <a:spcPct val="90000"/>
              </a:lnSpc>
              <a:spcBef>
                <a:spcPts val="413"/>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7500" algn="l">
              <a:lnSpc>
                <a:spcPct val="90000"/>
              </a:lnSpc>
              <a:spcBef>
                <a:spcPts val="413"/>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a:lnSpc>
                <a:spcPct val="90000"/>
              </a:lnSpc>
              <a:spcBef>
                <a:spcPts val="413"/>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23088" algn="l">
              <a:lnSpc>
                <a:spcPct val="90000"/>
              </a:lnSpc>
              <a:spcBef>
                <a:spcPts val="413"/>
              </a:spcBef>
              <a:spcAft>
                <a:spcPts val="0"/>
              </a:spcAft>
              <a:buClr>
                <a:schemeClr val="dk1"/>
              </a:buClr>
              <a:buSzPts val="1488"/>
              <a:buFont typeface="Arial"/>
              <a:buChar char="•"/>
              <a:defRPr sz="1488" b="0" i="0" u="none" strike="noStrike" cap="none">
                <a:solidFill>
                  <a:schemeClr val="dk1"/>
                </a:solidFill>
                <a:latin typeface="Calibri"/>
                <a:ea typeface="Calibri"/>
                <a:cs typeface="Calibri"/>
                <a:sym typeface="Calibri"/>
              </a:defRPr>
            </a:lvl6pPr>
            <a:lvl7pPr marL="3200400" marR="0" lvl="6" indent="-323088" algn="l">
              <a:lnSpc>
                <a:spcPct val="90000"/>
              </a:lnSpc>
              <a:spcBef>
                <a:spcPts val="413"/>
              </a:spcBef>
              <a:spcAft>
                <a:spcPts val="0"/>
              </a:spcAft>
              <a:buClr>
                <a:schemeClr val="dk1"/>
              </a:buClr>
              <a:buSzPts val="1488"/>
              <a:buFont typeface="Arial"/>
              <a:buChar char="•"/>
              <a:defRPr sz="1488" b="0" i="0" u="none" strike="noStrike" cap="none">
                <a:solidFill>
                  <a:schemeClr val="dk1"/>
                </a:solidFill>
                <a:latin typeface="Calibri"/>
                <a:ea typeface="Calibri"/>
                <a:cs typeface="Calibri"/>
                <a:sym typeface="Calibri"/>
              </a:defRPr>
            </a:lvl7pPr>
            <a:lvl8pPr marL="3657600" marR="0" lvl="7" indent="-323088" algn="l">
              <a:lnSpc>
                <a:spcPct val="90000"/>
              </a:lnSpc>
              <a:spcBef>
                <a:spcPts val="413"/>
              </a:spcBef>
              <a:spcAft>
                <a:spcPts val="0"/>
              </a:spcAft>
              <a:buClr>
                <a:schemeClr val="dk1"/>
              </a:buClr>
              <a:buSzPts val="1488"/>
              <a:buFont typeface="Arial"/>
              <a:buChar char="•"/>
              <a:defRPr sz="1488" b="0" i="0" u="none" strike="noStrike" cap="none">
                <a:solidFill>
                  <a:schemeClr val="dk1"/>
                </a:solidFill>
                <a:latin typeface="Calibri"/>
                <a:ea typeface="Calibri"/>
                <a:cs typeface="Calibri"/>
                <a:sym typeface="Calibri"/>
              </a:defRPr>
            </a:lvl8pPr>
            <a:lvl9pPr marL="4114800" marR="0" lvl="8" indent="-323088" algn="l">
              <a:lnSpc>
                <a:spcPct val="90000"/>
              </a:lnSpc>
              <a:spcBef>
                <a:spcPts val="413"/>
              </a:spcBef>
              <a:spcAft>
                <a:spcPts val="0"/>
              </a:spcAft>
              <a:buClr>
                <a:schemeClr val="dk1"/>
              </a:buClr>
              <a:buSzPts val="1488"/>
              <a:buFont typeface="Arial"/>
              <a:buChar char="•"/>
              <a:defRPr sz="1488" b="0" i="0" u="none" strike="noStrike" cap="none">
                <a:solidFill>
                  <a:schemeClr val="dk1"/>
                </a:solidFill>
                <a:latin typeface="Calibri"/>
                <a:ea typeface="Calibri"/>
                <a:cs typeface="Calibri"/>
                <a:sym typeface="Calibri"/>
              </a:defRPr>
            </a:lvl9pPr>
          </a:lstStyle>
          <a:p>
            <a:endParaRPr/>
          </a:p>
        </p:txBody>
      </p:sp>
      <p:sp>
        <p:nvSpPr>
          <p:cNvPr id="56" name="Google Shape;56;p32"/>
          <p:cNvSpPr txBox="1">
            <a:spLocks noGrp="1"/>
          </p:cNvSpPr>
          <p:nvPr>
            <p:ph type="dt" idx="10"/>
          </p:nvPr>
        </p:nvSpPr>
        <p:spPr>
          <a:xfrm>
            <a:off x="519112" y="9909175"/>
            <a:ext cx="1701800" cy="569912"/>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SzPts val="1400"/>
              <a:buNone/>
              <a:defRPr sz="900" b="0" i="0" u="none">
                <a:solidFill>
                  <a:srgbClr val="898989"/>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7" name="Google Shape;57;p32"/>
          <p:cNvSpPr txBox="1">
            <a:spLocks noGrp="1"/>
          </p:cNvSpPr>
          <p:nvPr>
            <p:ph type="ftr" idx="11"/>
          </p:nvPr>
        </p:nvSpPr>
        <p:spPr>
          <a:xfrm>
            <a:off x="2503487" y="9909175"/>
            <a:ext cx="2552700" cy="569912"/>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SzPts val="1400"/>
              <a:buNone/>
              <a:defRPr sz="1800" b="0" i="0" u="none">
                <a:solidFill>
                  <a:schemeClr val="dk1"/>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8" name="Google Shape;58;p32"/>
          <p:cNvSpPr txBox="1">
            <a:spLocks noGrp="1"/>
          </p:cNvSpPr>
          <p:nvPr>
            <p:ph type="sldNum" idx="12"/>
          </p:nvPr>
        </p:nvSpPr>
        <p:spPr>
          <a:xfrm>
            <a:off x="5338762" y="9909175"/>
            <a:ext cx="1701800" cy="569912"/>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タイトル付きの図" type="picTx">
  <p:cSld name="PICTURE_WITH_CAPTION_TEXT">
    <p:spTree>
      <p:nvGrpSpPr>
        <p:cNvPr id="1" name="Shape 59"/>
        <p:cNvGrpSpPr/>
        <p:nvPr/>
      </p:nvGrpSpPr>
      <p:grpSpPr>
        <a:xfrm>
          <a:off x="0" y="0"/>
          <a:ext cx="0" cy="0"/>
          <a:chOff x="0" y="0"/>
          <a:chExt cx="0" cy="0"/>
        </a:xfrm>
      </p:grpSpPr>
      <p:sp>
        <p:nvSpPr>
          <p:cNvPr id="60" name="Google Shape;60;p33"/>
          <p:cNvSpPr txBox="1">
            <a:spLocks noGrp="1"/>
          </p:cNvSpPr>
          <p:nvPr>
            <p:ph type="title"/>
          </p:nvPr>
        </p:nvSpPr>
        <p:spPr>
          <a:xfrm>
            <a:off x="520712" y="712788"/>
            <a:ext cx="2438192" cy="2494756"/>
          </a:xfrm>
          <a:prstGeom prst="rect">
            <a:avLst/>
          </a:prstGeom>
          <a:noFill/>
          <a:ln>
            <a:noFill/>
          </a:ln>
        </p:spPr>
        <p:txBody>
          <a:bodyPr spcFirstLastPara="1" wrap="square" lIns="91425" tIns="91425" rIns="91425" bIns="91425" anchor="b" anchorCtr="0">
            <a:noAutofit/>
          </a:bodyPr>
          <a:lstStyle>
            <a:lvl1pPr marR="0" lvl="0" algn="l">
              <a:lnSpc>
                <a:spcPct val="90000"/>
              </a:lnSpc>
              <a:spcBef>
                <a:spcPts val="0"/>
              </a:spcBef>
              <a:spcAft>
                <a:spcPts val="0"/>
              </a:spcAft>
              <a:buSzPts val="1400"/>
              <a:buNone/>
              <a:defRPr sz="2645" b="0" i="0" u="none" strike="noStrike" cap="none">
                <a:solidFill>
                  <a:schemeClr val="dk1"/>
                </a:solidFill>
                <a:latin typeface="Calibri"/>
                <a:ea typeface="Calibri"/>
                <a:cs typeface="Calibri"/>
                <a:sym typeface="Calibri"/>
              </a:defRPr>
            </a:lvl1pPr>
            <a:lvl2pPr marR="0" lvl="1" algn="l">
              <a:lnSpc>
                <a:spcPct val="90000"/>
              </a:lnSpc>
              <a:spcBef>
                <a:spcPts val="0"/>
              </a:spcBef>
              <a:spcAft>
                <a:spcPts val="0"/>
              </a:spcAft>
              <a:buSzPts val="1400"/>
              <a:buNone/>
              <a:defRPr sz="3600" b="0" i="0" u="none" strike="noStrike" cap="none">
                <a:solidFill>
                  <a:schemeClr val="dk1"/>
                </a:solidFill>
                <a:latin typeface="Calibri"/>
                <a:ea typeface="Calibri"/>
                <a:cs typeface="Calibri"/>
                <a:sym typeface="Calibri"/>
              </a:defRPr>
            </a:lvl2pPr>
            <a:lvl3pPr marR="0" lvl="2" algn="l">
              <a:lnSpc>
                <a:spcPct val="90000"/>
              </a:lnSpc>
              <a:spcBef>
                <a:spcPts val="0"/>
              </a:spcBef>
              <a:spcAft>
                <a:spcPts val="0"/>
              </a:spcAft>
              <a:buSzPts val="1400"/>
              <a:buNone/>
              <a:defRPr sz="3600" b="0" i="0" u="none" strike="noStrike" cap="none">
                <a:solidFill>
                  <a:schemeClr val="dk1"/>
                </a:solidFill>
                <a:latin typeface="Calibri"/>
                <a:ea typeface="Calibri"/>
                <a:cs typeface="Calibri"/>
                <a:sym typeface="Calibri"/>
              </a:defRPr>
            </a:lvl3pPr>
            <a:lvl4pPr marR="0" lvl="3" algn="l">
              <a:lnSpc>
                <a:spcPct val="90000"/>
              </a:lnSpc>
              <a:spcBef>
                <a:spcPts val="0"/>
              </a:spcBef>
              <a:spcAft>
                <a:spcPts val="0"/>
              </a:spcAft>
              <a:buSzPts val="1400"/>
              <a:buNone/>
              <a:defRPr sz="3600" b="0" i="0" u="none" strike="noStrike" cap="none">
                <a:solidFill>
                  <a:schemeClr val="dk1"/>
                </a:solidFill>
                <a:latin typeface="Calibri"/>
                <a:ea typeface="Calibri"/>
                <a:cs typeface="Calibri"/>
                <a:sym typeface="Calibri"/>
              </a:defRPr>
            </a:lvl4pPr>
            <a:lvl5pPr marR="0" lvl="4" algn="l">
              <a:lnSpc>
                <a:spcPct val="90000"/>
              </a:lnSpc>
              <a:spcBef>
                <a:spcPts val="0"/>
              </a:spcBef>
              <a:spcAft>
                <a:spcPts val="0"/>
              </a:spcAft>
              <a:buSzPts val="1400"/>
              <a:buNone/>
              <a:defRPr sz="3600" b="0" i="0" u="none" strike="noStrike" cap="none">
                <a:solidFill>
                  <a:schemeClr val="dk1"/>
                </a:solidFill>
                <a:latin typeface="Calibri"/>
                <a:ea typeface="Calibri"/>
                <a:cs typeface="Calibri"/>
                <a:sym typeface="Calibri"/>
              </a:defRPr>
            </a:lvl5pPr>
            <a:lvl6pPr marR="0" lvl="5" algn="l">
              <a:lnSpc>
                <a:spcPct val="90000"/>
              </a:lnSpc>
              <a:spcBef>
                <a:spcPts val="0"/>
              </a:spcBef>
              <a:spcAft>
                <a:spcPts val="0"/>
              </a:spcAft>
              <a:buSzPts val="1400"/>
              <a:buNone/>
              <a:defRPr sz="3600" b="0" i="0" u="none" strike="noStrike" cap="none">
                <a:solidFill>
                  <a:schemeClr val="dk1"/>
                </a:solidFill>
                <a:latin typeface="Calibri"/>
                <a:ea typeface="Calibri"/>
                <a:cs typeface="Calibri"/>
                <a:sym typeface="Calibri"/>
              </a:defRPr>
            </a:lvl6pPr>
            <a:lvl7pPr marR="0" lvl="6" algn="l">
              <a:lnSpc>
                <a:spcPct val="90000"/>
              </a:lnSpc>
              <a:spcBef>
                <a:spcPts val="0"/>
              </a:spcBef>
              <a:spcAft>
                <a:spcPts val="0"/>
              </a:spcAft>
              <a:buSzPts val="1400"/>
              <a:buNone/>
              <a:defRPr sz="3600" b="0" i="0" u="none" strike="noStrike" cap="none">
                <a:solidFill>
                  <a:schemeClr val="dk1"/>
                </a:solidFill>
                <a:latin typeface="Calibri"/>
                <a:ea typeface="Calibri"/>
                <a:cs typeface="Calibri"/>
                <a:sym typeface="Calibri"/>
              </a:defRPr>
            </a:lvl7pPr>
            <a:lvl8pPr marR="0" lvl="7" algn="l">
              <a:lnSpc>
                <a:spcPct val="90000"/>
              </a:lnSpc>
              <a:spcBef>
                <a:spcPts val="0"/>
              </a:spcBef>
              <a:spcAft>
                <a:spcPts val="0"/>
              </a:spcAft>
              <a:buSzPts val="1400"/>
              <a:buNone/>
              <a:defRPr sz="3600" b="0" i="0" u="none" strike="noStrike" cap="none">
                <a:solidFill>
                  <a:schemeClr val="dk1"/>
                </a:solidFill>
                <a:latin typeface="Calibri"/>
                <a:ea typeface="Calibri"/>
                <a:cs typeface="Calibri"/>
                <a:sym typeface="Calibri"/>
              </a:defRPr>
            </a:lvl8pPr>
            <a:lvl9pPr marR="0" lvl="8" algn="l">
              <a:lnSpc>
                <a:spcPct val="90000"/>
              </a:lnSpc>
              <a:spcBef>
                <a:spcPts val="0"/>
              </a:spcBef>
              <a:spcAft>
                <a:spcPts val="0"/>
              </a:spcAft>
              <a:buSzPts val="1400"/>
              <a:buNone/>
              <a:defRPr sz="3600" b="0" i="0" u="none" strike="noStrike" cap="none">
                <a:solidFill>
                  <a:schemeClr val="dk1"/>
                </a:solidFill>
                <a:latin typeface="Calibri"/>
                <a:ea typeface="Calibri"/>
                <a:cs typeface="Calibri"/>
                <a:sym typeface="Calibri"/>
              </a:defRPr>
            </a:lvl9pPr>
          </a:lstStyle>
          <a:p>
            <a:endParaRPr/>
          </a:p>
        </p:txBody>
      </p:sp>
      <p:sp>
        <p:nvSpPr>
          <p:cNvPr id="61" name="Google Shape;61;p33"/>
          <p:cNvSpPr>
            <a:spLocks noGrp="1"/>
          </p:cNvSpPr>
          <p:nvPr>
            <p:ph type="pic" idx="2"/>
          </p:nvPr>
        </p:nvSpPr>
        <p:spPr>
          <a:xfrm>
            <a:off x="3213847" y="1539425"/>
            <a:ext cx="3827085" cy="7598117"/>
          </a:xfrm>
          <a:prstGeom prst="rect">
            <a:avLst/>
          </a:prstGeom>
          <a:noFill/>
          <a:ln>
            <a:noFill/>
          </a:ln>
        </p:spPr>
      </p:sp>
      <p:sp>
        <p:nvSpPr>
          <p:cNvPr id="62" name="Google Shape;62;p33"/>
          <p:cNvSpPr txBox="1">
            <a:spLocks noGrp="1"/>
          </p:cNvSpPr>
          <p:nvPr>
            <p:ph type="body" idx="1"/>
          </p:nvPr>
        </p:nvSpPr>
        <p:spPr>
          <a:xfrm>
            <a:off x="520712" y="3207544"/>
            <a:ext cx="2438192" cy="5942372"/>
          </a:xfrm>
          <a:prstGeom prst="rect">
            <a:avLst/>
          </a:prstGeom>
          <a:noFill/>
          <a:ln>
            <a:noFill/>
          </a:ln>
        </p:spPr>
        <p:txBody>
          <a:bodyPr spcFirstLastPara="1" wrap="square" lIns="91425" tIns="91425" rIns="91425" bIns="91425" anchor="t" anchorCtr="0">
            <a:noAutofit/>
          </a:bodyPr>
          <a:lstStyle>
            <a:lvl1pPr marL="457200" marR="0" lvl="0" indent="-228600" algn="l">
              <a:lnSpc>
                <a:spcPct val="90000"/>
              </a:lnSpc>
              <a:spcBef>
                <a:spcPts val="825"/>
              </a:spcBef>
              <a:spcAft>
                <a:spcPts val="0"/>
              </a:spcAft>
              <a:buClr>
                <a:schemeClr val="dk1"/>
              </a:buClr>
              <a:buSzPts val="1323"/>
              <a:buFont typeface="Arial"/>
              <a:buNone/>
              <a:defRPr sz="1323" b="0" i="0" u="none" strike="noStrike" cap="none">
                <a:solidFill>
                  <a:schemeClr val="dk1"/>
                </a:solidFill>
                <a:latin typeface="Calibri"/>
                <a:ea typeface="Calibri"/>
                <a:cs typeface="Calibri"/>
                <a:sym typeface="Calibri"/>
              </a:defRPr>
            </a:lvl1pPr>
            <a:lvl2pPr marL="914400" marR="0" lvl="1" indent="-228600" algn="l">
              <a:lnSpc>
                <a:spcPct val="90000"/>
              </a:lnSpc>
              <a:spcBef>
                <a:spcPts val="413"/>
              </a:spcBef>
              <a:spcAft>
                <a:spcPts val="0"/>
              </a:spcAft>
              <a:buClr>
                <a:schemeClr val="dk1"/>
              </a:buClr>
              <a:buSzPts val="1157"/>
              <a:buFont typeface="Arial"/>
              <a:buNone/>
              <a:defRPr sz="1157" b="0" i="0" u="none" strike="noStrike" cap="none">
                <a:solidFill>
                  <a:schemeClr val="dk1"/>
                </a:solidFill>
                <a:latin typeface="Calibri"/>
                <a:ea typeface="Calibri"/>
                <a:cs typeface="Calibri"/>
                <a:sym typeface="Calibri"/>
              </a:defRPr>
            </a:lvl2pPr>
            <a:lvl3pPr marL="1371600" marR="0" lvl="2" indent="-228600" algn="l">
              <a:lnSpc>
                <a:spcPct val="90000"/>
              </a:lnSpc>
              <a:spcBef>
                <a:spcPts val="413"/>
              </a:spcBef>
              <a:spcAft>
                <a:spcPts val="0"/>
              </a:spcAft>
              <a:buClr>
                <a:schemeClr val="dk1"/>
              </a:buClr>
              <a:buSzPts val="992"/>
              <a:buFont typeface="Arial"/>
              <a:buNone/>
              <a:defRPr sz="992" b="0" i="0" u="none" strike="noStrike" cap="none">
                <a:solidFill>
                  <a:schemeClr val="dk1"/>
                </a:solidFill>
                <a:latin typeface="Calibri"/>
                <a:ea typeface="Calibri"/>
                <a:cs typeface="Calibri"/>
                <a:sym typeface="Calibri"/>
              </a:defRPr>
            </a:lvl3pPr>
            <a:lvl4pPr marL="1828800" marR="0" lvl="3" indent="-228600" algn="l">
              <a:lnSpc>
                <a:spcPct val="90000"/>
              </a:lnSpc>
              <a:spcBef>
                <a:spcPts val="413"/>
              </a:spcBef>
              <a:spcAft>
                <a:spcPts val="0"/>
              </a:spcAft>
              <a:buClr>
                <a:schemeClr val="dk1"/>
              </a:buClr>
              <a:buSzPts val="827"/>
              <a:buFont typeface="Arial"/>
              <a:buNone/>
              <a:defRPr sz="827" b="0" i="0" u="none" strike="noStrike" cap="none">
                <a:solidFill>
                  <a:schemeClr val="dk1"/>
                </a:solidFill>
                <a:latin typeface="Calibri"/>
                <a:ea typeface="Calibri"/>
                <a:cs typeface="Calibri"/>
                <a:sym typeface="Calibri"/>
              </a:defRPr>
            </a:lvl4pPr>
            <a:lvl5pPr marL="2286000" marR="0" lvl="4" indent="-228600" algn="l">
              <a:lnSpc>
                <a:spcPct val="90000"/>
              </a:lnSpc>
              <a:spcBef>
                <a:spcPts val="413"/>
              </a:spcBef>
              <a:spcAft>
                <a:spcPts val="0"/>
              </a:spcAft>
              <a:buClr>
                <a:schemeClr val="dk1"/>
              </a:buClr>
              <a:buSzPts val="827"/>
              <a:buFont typeface="Arial"/>
              <a:buNone/>
              <a:defRPr sz="827" b="0" i="0" u="none" strike="noStrike" cap="none">
                <a:solidFill>
                  <a:schemeClr val="dk1"/>
                </a:solidFill>
                <a:latin typeface="Calibri"/>
                <a:ea typeface="Calibri"/>
                <a:cs typeface="Calibri"/>
                <a:sym typeface="Calibri"/>
              </a:defRPr>
            </a:lvl5pPr>
            <a:lvl6pPr marL="2743200" marR="0" lvl="5" indent="-228600" algn="l">
              <a:lnSpc>
                <a:spcPct val="90000"/>
              </a:lnSpc>
              <a:spcBef>
                <a:spcPts val="413"/>
              </a:spcBef>
              <a:spcAft>
                <a:spcPts val="0"/>
              </a:spcAft>
              <a:buClr>
                <a:schemeClr val="dk1"/>
              </a:buClr>
              <a:buSzPts val="827"/>
              <a:buFont typeface="Arial"/>
              <a:buNone/>
              <a:defRPr sz="827" b="0" i="0" u="none" strike="noStrike" cap="none">
                <a:solidFill>
                  <a:schemeClr val="dk1"/>
                </a:solidFill>
                <a:latin typeface="Calibri"/>
                <a:ea typeface="Calibri"/>
                <a:cs typeface="Calibri"/>
                <a:sym typeface="Calibri"/>
              </a:defRPr>
            </a:lvl6pPr>
            <a:lvl7pPr marL="3200400" marR="0" lvl="6" indent="-228600" algn="l">
              <a:lnSpc>
                <a:spcPct val="90000"/>
              </a:lnSpc>
              <a:spcBef>
                <a:spcPts val="413"/>
              </a:spcBef>
              <a:spcAft>
                <a:spcPts val="0"/>
              </a:spcAft>
              <a:buClr>
                <a:schemeClr val="dk1"/>
              </a:buClr>
              <a:buSzPts val="827"/>
              <a:buFont typeface="Arial"/>
              <a:buNone/>
              <a:defRPr sz="827" b="0" i="0" u="none" strike="noStrike" cap="none">
                <a:solidFill>
                  <a:schemeClr val="dk1"/>
                </a:solidFill>
                <a:latin typeface="Calibri"/>
                <a:ea typeface="Calibri"/>
                <a:cs typeface="Calibri"/>
                <a:sym typeface="Calibri"/>
              </a:defRPr>
            </a:lvl7pPr>
            <a:lvl8pPr marL="3657600" marR="0" lvl="7" indent="-228600" algn="l">
              <a:lnSpc>
                <a:spcPct val="90000"/>
              </a:lnSpc>
              <a:spcBef>
                <a:spcPts val="413"/>
              </a:spcBef>
              <a:spcAft>
                <a:spcPts val="0"/>
              </a:spcAft>
              <a:buClr>
                <a:schemeClr val="dk1"/>
              </a:buClr>
              <a:buSzPts val="827"/>
              <a:buFont typeface="Arial"/>
              <a:buNone/>
              <a:defRPr sz="827" b="0" i="0" u="none" strike="noStrike" cap="none">
                <a:solidFill>
                  <a:schemeClr val="dk1"/>
                </a:solidFill>
                <a:latin typeface="Calibri"/>
                <a:ea typeface="Calibri"/>
                <a:cs typeface="Calibri"/>
                <a:sym typeface="Calibri"/>
              </a:defRPr>
            </a:lvl8pPr>
            <a:lvl9pPr marL="4114800" marR="0" lvl="8" indent="-228600" algn="l">
              <a:lnSpc>
                <a:spcPct val="90000"/>
              </a:lnSpc>
              <a:spcBef>
                <a:spcPts val="413"/>
              </a:spcBef>
              <a:spcAft>
                <a:spcPts val="0"/>
              </a:spcAft>
              <a:buClr>
                <a:schemeClr val="dk1"/>
              </a:buClr>
              <a:buSzPts val="827"/>
              <a:buFont typeface="Arial"/>
              <a:buNone/>
              <a:defRPr sz="827" b="0" i="0" u="none" strike="noStrike" cap="none">
                <a:solidFill>
                  <a:schemeClr val="dk1"/>
                </a:solidFill>
                <a:latin typeface="Calibri"/>
                <a:ea typeface="Calibri"/>
                <a:cs typeface="Calibri"/>
                <a:sym typeface="Calibri"/>
              </a:defRPr>
            </a:lvl9pPr>
          </a:lstStyle>
          <a:p>
            <a:endParaRPr/>
          </a:p>
        </p:txBody>
      </p:sp>
      <p:sp>
        <p:nvSpPr>
          <p:cNvPr id="63" name="Google Shape;63;p33"/>
          <p:cNvSpPr txBox="1">
            <a:spLocks noGrp="1"/>
          </p:cNvSpPr>
          <p:nvPr>
            <p:ph type="dt" idx="10"/>
          </p:nvPr>
        </p:nvSpPr>
        <p:spPr>
          <a:xfrm>
            <a:off x="519112" y="9909175"/>
            <a:ext cx="1701800" cy="569912"/>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SzPts val="1400"/>
              <a:buNone/>
              <a:defRPr sz="900" b="0" i="0" u="none">
                <a:solidFill>
                  <a:srgbClr val="898989"/>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4" name="Google Shape;64;p33"/>
          <p:cNvSpPr txBox="1">
            <a:spLocks noGrp="1"/>
          </p:cNvSpPr>
          <p:nvPr>
            <p:ph type="ftr" idx="11"/>
          </p:nvPr>
        </p:nvSpPr>
        <p:spPr>
          <a:xfrm>
            <a:off x="2503487" y="9909175"/>
            <a:ext cx="2552700" cy="569912"/>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SzPts val="1400"/>
              <a:buNone/>
              <a:defRPr sz="1800" b="0" i="0" u="none">
                <a:solidFill>
                  <a:schemeClr val="dk1"/>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5" name="Google Shape;65;p33"/>
          <p:cNvSpPr txBox="1">
            <a:spLocks noGrp="1"/>
          </p:cNvSpPr>
          <p:nvPr>
            <p:ph type="sldNum" idx="12"/>
          </p:nvPr>
        </p:nvSpPr>
        <p:spPr>
          <a:xfrm>
            <a:off x="5338762" y="9909175"/>
            <a:ext cx="1701800" cy="569912"/>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タイトル付きの &#10;コンテンツ" type="objTx">
  <p:cSld name="OBJECT_WITH_CAPTION_TEXT">
    <p:spTree>
      <p:nvGrpSpPr>
        <p:cNvPr id="1" name="Shape 66"/>
        <p:cNvGrpSpPr/>
        <p:nvPr/>
      </p:nvGrpSpPr>
      <p:grpSpPr>
        <a:xfrm>
          <a:off x="0" y="0"/>
          <a:ext cx="0" cy="0"/>
          <a:chOff x="0" y="0"/>
          <a:chExt cx="0" cy="0"/>
        </a:xfrm>
      </p:grpSpPr>
      <p:sp>
        <p:nvSpPr>
          <p:cNvPr id="67" name="Google Shape;67;p34"/>
          <p:cNvSpPr txBox="1">
            <a:spLocks noGrp="1"/>
          </p:cNvSpPr>
          <p:nvPr>
            <p:ph type="title"/>
          </p:nvPr>
        </p:nvSpPr>
        <p:spPr>
          <a:xfrm>
            <a:off x="520712" y="712788"/>
            <a:ext cx="2438192" cy="2494756"/>
          </a:xfrm>
          <a:prstGeom prst="rect">
            <a:avLst/>
          </a:prstGeom>
          <a:noFill/>
          <a:ln>
            <a:noFill/>
          </a:ln>
        </p:spPr>
        <p:txBody>
          <a:bodyPr spcFirstLastPara="1" wrap="square" lIns="91425" tIns="91425" rIns="91425" bIns="91425" anchor="b" anchorCtr="0">
            <a:noAutofit/>
          </a:bodyPr>
          <a:lstStyle>
            <a:lvl1pPr marR="0" lvl="0" algn="l">
              <a:lnSpc>
                <a:spcPct val="90000"/>
              </a:lnSpc>
              <a:spcBef>
                <a:spcPts val="0"/>
              </a:spcBef>
              <a:spcAft>
                <a:spcPts val="0"/>
              </a:spcAft>
              <a:buSzPts val="1400"/>
              <a:buNone/>
              <a:defRPr sz="2645" b="0" i="0" u="none" strike="noStrike" cap="none">
                <a:solidFill>
                  <a:schemeClr val="dk1"/>
                </a:solidFill>
                <a:latin typeface="Calibri"/>
                <a:ea typeface="Calibri"/>
                <a:cs typeface="Calibri"/>
                <a:sym typeface="Calibri"/>
              </a:defRPr>
            </a:lvl1pPr>
            <a:lvl2pPr marR="0" lvl="1" algn="l">
              <a:lnSpc>
                <a:spcPct val="90000"/>
              </a:lnSpc>
              <a:spcBef>
                <a:spcPts val="0"/>
              </a:spcBef>
              <a:spcAft>
                <a:spcPts val="0"/>
              </a:spcAft>
              <a:buSzPts val="1400"/>
              <a:buNone/>
              <a:defRPr sz="3600" b="0" i="0" u="none" strike="noStrike" cap="none">
                <a:solidFill>
                  <a:schemeClr val="dk1"/>
                </a:solidFill>
                <a:latin typeface="Calibri"/>
                <a:ea typeface="Calibri"/>
                <a:cs typeface="Calibri"/>
                <a:sym typeface="Calibri"/>
              </a:defRPr>
            </a:lvl2pPr>
            <a:lvl3pPr marR="0" lvl="2" algn="l">
              <a:lnSpc>
                <a:spcPct val="90000"/>
              </a:lnSpc>
              <a:spcBef>
                <a:spcPts val="0"/>
              </a:spcBef>
              <a:spcAft>
                <a:spcPts val="0"/>
              </a:spcAft>
              <a:buSzPts val="1400"/>
              <a:buNone/>
              <a:defRPr sz="3600" b="0" i="0" u="none" strike="noStrike" cap="none">
                <a:solidFill>
                  <a:schemeClr val="dk1"/>
                </a:solidFill>
                <a:latin typeface="Calibri"/>
                <a:ea typeface="Calibri"/>
                <a:cs typeface="Calibri"/>
                <a:sym typeface="Calibri"/>
              </a:defRPr>
            </a:lvl3pPr>
            <a:lvl4pPr marR="0" lvl="3" algn="l">
              <a:lnSpc>
                <a:spcPct val="90000"/>
              </a:lnSpc>
              <a:spcBef>
                <a:spcPts val="0"/>
              </a:spcBef>
              <a:spcAft>
                <a:spcPts val="0"/>
              </a:spcAft>
              <a:buSzPts val="1400"/>
              <a:buNone/>
              <a:defRPr sz="3600" b="0" i="0" u="none" strike="noStrike" cap="none">
                <a:solidFill>
                  <a:schemeClr val="dk1"/>
                </a:solidFill>
                <a:latin typeface="Calibri"/>
                <a:ea typeface="Calibri"/>
                <a:cs typeface="Calibri"/>
                <a:sym typeface="Calibri"/>
              </a:defRPr>
            </a:lvl4pPr>
            <a:lvl5pPr marR="0" lvl="4" algn="l">
              <a:lnSpc>
                <a:spcPct val="90000"/>
              </a:lnSpc>
              <a:spcBef>
                <a:spcPts val="0"/>
              </a:spcBef>
              <a:spcAft>
                <a:spcPts val="0"/>
              </a:spcAft>
              <a:buSzPts val="1400"/>
              <a:buNone/>
              <a:defRPr sz="3600" b="0" i="0" u="none" strike="noStrike" cap="none">
                <a:solidFill>
                  <a:schemeClr val="dk1"/>
                </a:solidFill>
                <a:latin typeface="Calibri"/>
                <a:ea typeface="Calibri"/>
                <a:cs typeface="Calibri"/>
                <a:sym typeface="Calibri"/>
              </a:defRPr>
            </a:lvl5pPr>
            <a:lvl6pPr marR="0" lvl="5" algn="l">
              <a:lnSpc>
                <a:spcPct val="90000"/>
              </a:lnSpc>
              <a:spcBef>
                <a:spcPts val="0"/>
              </a:spcBef>
              <a:spcAft>
                <a:spcPts val="0"/>
              </a:spcAft>
              <a:buSzPts val="1400"/>
              <a:buNone/>
              <a:defRPr sz="3600" b="0" i="0" u="none" strike="noStrike" cap="none">
                <a:solidFill>
                  <a:schemeClr val="dk1"/>
                </a:solidFill>
                <a:latin typeface="Calibri"/>
                <a:ea typeface="Calibri"/>
                <a:cs typeface="Calibri"/>
                <a:sym typeface="Calibri"/>
              </a:defRPr>
            </a:lvl6pPr>
            <a:lvl7pPr marR="0" lvl="6" algn="l">
              <a:lnSpc>
                <a:spcPct val="90000"/>
              </a:lnSpc>
              <a:spcBef>
                <a:spcPts val="0"/>
              </a:spcBef>
              <a:spcAft>
                <a:spcPts val="0"/>
              </a:spcAft>
              <a:buSzPts val="1400"/>
              <a:buNone/>
              <a:defRPr sz="3600" b="0" i="0" u="none" strike="noStrike" cap="none">
                <a:solidFill>
                  <a:schemeClr val="dk1"/>
                </a:solidFill>
                <a:latin typeface="Calibri"/>
                <a:ea typeface="Calibri"/>
                <a:cs typeface="Calibri"/>
                <a:sym typeface="Calibri"/>
              </a:defRPr>
            </a:lvl7pPr>
            <a:lvl8pPr marR="0" lvl="7" algn="l">
              <a:lnSpc>
                <a:spcPct val="90000"/>
              </a:lnSpc>
              <a:spcBef>
                <a:spcPts val="0"/>
              </a:spcBef>
              <a:spcAft>
                <a:spcPts val="0"/>
              </a:spcAft>
              <a:buSzPts val="1400"/>
              <a:buNone/>
              <a:defRPr sz="3600" b="0" i="0" u="none" strike="noStrike" cap="none">
                <a:solidFill>
                  <a:schemeClr val="dk1"/>
                </a:solidFill>
                <a:latin typeface="Calibri"/>
                <a:ea typeface="Calibri"/>
                <a:cs typeface="Calibri"/>
                <a:sym typeface="Calibri"/>
              </a:defRPr>
            </a:lvl8pPr>
            <a:lvl9pPr marR="0" lvl="8" algn="l">
              <a:lnSpc>
                <a:spcPct val="90000"/>
              </a:lnSpc>
              <a:spcBef>
                <a:spcPts val="0"/>
              </a:spcBef>
              <a:spcAft>
                <a:spcPts val="0"/>
              </a:spcAft>
              <a:buSzPts val="1400"/>
              <a:buNone/>
              <a:defRPr sz="3600" b="0" i="0" u="none" strike="noStrike" cap="none">
                <a:solidFill>
                  <a:schemeClr val="dk1"/>
                </a:solidFill>
                <a:latin typeface="Calibri"/>
                <a:ea typeface="Calibri"/>
                <a:cs typeface="Calibri"/>
                <a:sym typeface="Calibri"/>
              </a:defRPr>
            </a:lvl9pPr>
          </a:lstStyle>
          <a:p>
            <a:endParaRPr/>
          </a:p>
        </p:txBody>
      </p:sp>
      <p:sp>
        <p:nvSpPr>
          <p:cNvPr id="68" name="Google Shape;68;p34"/>
          <p:cNvSpPr txBox="1">
            <a:spLocks noGrp="1"/>
          </p:cNvSpPr>
          <p:nvPr>
            <p:ph type="body" idx="1"/>
          </p:nvPr>
        </p:nvSpPr>
        <p:spPr>
          <a:xfrm>
            <a:off x="3213847" y="1539425"/>
            <a:ext cx="3827085" cy="7598117"/>
          </a:xfrm>
          <a:prstGeom prst="rect">
            <a:avLst/>
          </a:prstGeom>
          <a:noFill/>
          <a:ln>
            <a:noFill/>
          </a:ln>
        </p:spPr>
        <p:txBody>
          <a:bodyPr spcFirstLastPara="1" wrap="square" lIns="91425" tIns="91425" rIns="91425" bIns="91425" anchor="t" anchorCtr="0">
            <a:noAutofit/>
          </a:bodyPr>
          <a:lstStyle>
            <a:lvl1pPr marL="457200" marR="0" lvl="0" indent="-396557" algn="l">
              <a:lnSpc>
                <a:spcPct val="90000"/>
              </a:lnSpc>
              <a:spcBef>
                <a:spcPts val="825"/>
              </a:spcBef>
              <a:spcAft>
                <a:spcPts val="0"/>
              </a:spcAft>
              <a:buClr>
                <a:schemeClr val="dk1"/>
              </a:buClr>
              <a:buSzPts val="2645"/>
              <a:buFont typeface="Arial"/>
              <a:buChar char="•"/>
              <a:defRPr sz="2645" b="0" i="0" u="none" strike="noStrike" cap="none">
                <a:solidFill>
                  <a:schemeClr val="dk1"/>
                </a:solidFill>
                <a:latin typeface="Calibri"/>
                <a:ea typeface="Calibri"/>
                <a:cs typeface="Calibri"/>
                <a:sym typeface="Calibri"/>
              </a:defRPr>
            </a:lvl1pPr>
            <a:lvl2pPr marL="914400" marR="0" lvl="1" indent="-375602" algn="l">
              <a:lnSpc>
                <a:spcPct val="90000"/>
              </a:lnSpc>
              <a:spcBef>
                <a:spcPts val="413"/>
              </a:spcBef>
              <a:spcAft>
                <a:spcPts val="0"/>
              </a:spcAft>
              <a:buClr>
                <a:schemeClr val="dk1"/>
              </a:buClr>
              <a:buSzPts val="2315"/>
              <a:buFont typeface="Arial"/>
              <a:buChar char="•"/>
              <a:defRPr sz="2315" b="0" i="0" u="none" strike="noStrike" cap="none">
                <a:solidFill>
                  <a:schemeClr val="dk1"/>
                </a:solidFill>
                <a:latin typeface="Calibri"/>
                <a:ea typeface="Calibri"/>
                <a:cs typeface="Calibri"/>
                <a:sym typeface="Calibri"/>
              </a:defRPr>
            </a:lvl2pPr>
            <a:lvl3pPr marL="1371600" marR="0" lvl="2" indent="-354583" algn="l">
              <a:lnSpc>
                <a:spcPct val="90000"/>
              </a:lnSpc>
              <a:spcBef>
                <a:spcPts val="413"/>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3pPr>
            <a:lvl4pPr marL="1828800" marR="0" lvl="3" indent="-333565" algn="l">
              <a:lnSpc>
                <a:spcPct val="90000"/>
              </a:lnSpc>
              <a:spcBef>
                <a:spcPts val="413"/>
              </a:spcBef>
              <a:spcAft>
                <a:spcPts val="0"/>
              </a:spcAft>
              <a:buClr>
                <a:schemeClr val="dk1"/>
              </a:buClr>
              <a:buSzPts val="1653"/>
              <a:buFont typeface="Arial"/>
              <a:buChar char="•"/>
              <a:defRPr sz="1653" b="0" i="0" u="none" strike="noStrike" cap="none">
                <a:solidFill>
                  <a:schemeClr val="dk1"/>
                </a:solidFill>
                <a:latin typeface="Calibri"/>
                <a:ea typeface="Calibri"/>
                <a:cs typeface="Calibri"/>
                <a:sym typeface="Calibri"/>
              </a:defRPr>
            </a:lvl4pPr>
            <a:lvl5pPr marL="2286000" marR="0" lvl="4" indent="-333565" algn="l">
              <a:lnSpc>
                <a:spcPct val="90000"/>
              </a:lnSpc>
              <a:spcBef>
                <a:spcPts val="413"/>
              </a:spcBef>
              <a:spcAft>
                <a:spcPts val="0"/>
              </a:spcAft>
              <a:buClr>
                <a:schemeClr val="dk1"/>
              </a:buClr>
              <a:buSzPts val="1653"/>
              <a:buFont typeface="Arial"/>
              <a:buChar char="•"/>
              <a:defRPr sz="1653" b="0" i="0" u="none" strike="noStrike" cap="none">
                <a:solidFill>
                  <a:schemeClr val="dk1"/>
                </a:solidFill>
                <a:latin typeface="Calibri"/>
                <a:ea typeface="Calibri"/>
                <a:cs typeface="Calibri"/>
                <a:sym typeface="Calibri"/>
              </a:defRPr>
            </a:lvl5pPr>
            <a:lvl6pPr marL="2743200" marR="0" lvl="5" indent="-333565" algn="l">
              <a:lnSpc>
                <a:spcPct val="90000"/>
              </a:lnSpc>
              <a:spcBef>
                <a:spcPts val="413"/>
              </a:spcBef>
              <a:spcAft>
                <a:spcPts val="0"/>
              </a:spcAft>
              <a:buClr>
                <a:schemeClr val="dk1"/>
              </a:buClr>
              <a:buSzPts val="1653"/>
              <a:buFont typeface="Arial"/>
              <a:buChar char="•"/>
              <a:defRPr sz="1653" b="0" i="0" u="none" strike="noStrike" cap="none">
                <a:solidFill>
                  <a:schemeClr val="dk1"/>
                </a:solidFill>
                <a:latin typeface="Calibri"/>
                <a:ea typeface="Calibri"/>
                <a:cs typeface="Calibri"/>
                <a:sym typeface="Calibri"/>
              </a:defRPr>
            </a:lvl6pPr>
            <a:lvl7pPr marL="3200400" marR="0" lvl="6" indent="-333565" algn="l">
              <a:lnSpc>
                <a:spcPct val="90000"/>
              </a:lnSpc>
              <a:spcBef>
                <a:spcPts val="413"/>
              </a:spcBef>
              <a:spcAft>
                <a:spcPts val="0"/>
              </a:spcAft>
              <a:buClr>
                <a:schemeClr val="dk1"/>
              </a:buClr>
              <a:buSzPts val="1653"/>
              <a:buFont typeface="Arial"/>
              <a:buChar char="•"/>
              <a:defRPr sz="1653" b="0" i="0" u="none" strike="noStrike" cap="none">
                <a:solidFill>
                  <a:schemeClr val="dk1"/>
                </a:solidFill>
                <a:latin typeface="Calibri"/>
                <a:ea typeface="Calibri"/>
                <a:cs typeface="Calibri"/>
                <a:sym typeface="Calibri"/>
              </a:defRPr>
            </a:lvl7pPr>
            <a:lvl8pPr marL="3657600" marR="0" lvl="7" indent="-333565" algn="l">
              <a:lnSpc>
                <a:spcPct val="90000"/>
              </a:lnSpc>
              <a:spcBef>
                <a:spcPts val="413"/>
              </a:spcBef>
              <a:spcAft>
                <a:spcPts val="0"/>
              </a:spcAft>
              <a:buClr>
                <a:schemeClr val="dk1"/>
              </a:buClr>
              <a:buSzPts val="1653"/>
              <a:buFont typeface="Arial"/>
              <a:buChar char="•"/>
              <a:defRPr sz="1653" b="0" i="0" u="none" strike="noStrike" cap="none">
                <a:solidFill>
                  <a:schemeClr val="dk1"/>
                </a:solidFill>
                <a:latin typeface="Calibri"/>
                <a:ea typeface="Calibri"/>
                <a:cs typeface="Calibri"/>
                <a:sym typeface="Calibri"/>
              </a:defRPr>
            </a:lvl8pPr>
            <a:lvl9pPr marL="4114800" marR="0" lvl="8" indent="-333565" algn="l">
              <a:lnSpc>
                <a:spcPct val="90000"/>
              </a:lnSpc>
              <a:spcBef>
                <a:spcPts val="413"/>
              </a:spcBef>
              <a:spcAft>
                <a:spcPts val="0"/>
              </a:spcAft>
              <a:buClr>
                <a:schemeClr val="dk1"/>
              </a:buClr>
              <a:buSzPts val="1653"/>
              <a:buFont typeface="Arial"/>
              <a:buChar char="•"/>
              <a:defRPr sz="1653" b="0" i="0" u="none" strike="noStrike" cap="none">
                <a:solidFill>
                  <a:schemeClr val="dk1"/>
                </a:solidFill>
                <a:latin typeface="Calibri"/>
                <a:ea typeface="Calibri"/>
                <a:cs typeface="Calibri"/>
                <a:sym typeface="Calibri"/>
              </a:defRPr>
            </a:lvl9pPr>
          </a:lstStyle>
          <a:p>
            <a:endParaRPr/>
          </a:p>
        </p:txBody>
      </p:sp>
      <p:sp>
        <p:nvSpPr>
          <p:cNvPr id="69" name="Google Shape;69;p34"/>
          <p:cNvSpPr txBox="1">
            <a:spLocks noGrp="1"/>
          </p:cNvSpPr>
          <p:nvPr>
            <p:ph type="body" idx="2"/>
          </p:nvPr>
        </p:nvSpPr>
        <p:spPr>
          <a:xfrm>
            <a:off x="520712" y="3207544"/>
            <a:ext cx="2438192" cy="5942372"/>
          </a:xfrm>
          <a:prstGeom prst="rect">
            <a:avLst/>
          </a:prstGeom>
          <a:noFill/>
          <a:ln>
            <a:noFill/>
          </a:ln>
        </p:spPr>
        <p:txBody>
          <a:bodyPr spcFirstLastPara="1" wrap="square" lIns="91425" tIns="91425" rIns="91425" bIns="91425" anchor="t" anchorCtr="0">
            <a:noAutofit/>
          </a:bodyPr>
          <a:lstStyle>
            <a:lvl1pPr marL="457200" marR="0" lvl="0" indent="-228600" algn="l">
              <a:lnSpc>
                <a:spcPct val="90000"/>
              </a:lnSpc>
              <a:spcBef>
                <a:spcPts val="825"/>
              </a:spcBef>
              <a:spcAft>
                <a:spcPts val="0"/>
              </a:spcAft>
              <a:buClr>
                <a:schemeClr val="dk1"/>
              </a:buClr>
              <a:buSzPts val="1323"/>
              <a:buFont typeface="Arial"/>
              <a:buNone/>
              <a:defRPr sz="1323" b="0" i="0" u="none" strike="noStrike" cap="none">
                <a:solidFill>
                  <a:schemeClr val="dk1"/>
                </a:solidFill>
                <a:latin typeface="Calibri"/>
                <a:ea typeface="Calibri"/>
                <a:cs typeface="Calibri"/>
                <a:sym typeface="Calibri"/>
              </a:defRPr>
            </a:lvl1pPr>
            <a:lvl2pPr marL="914400" marR="0" lvl="1" indent="-228600" algn="l">
              <a:lnSpc>
                <a:spcPct val="90000"/>
              </a:lnSpc>
              <a:spcBef>
                <a:spcPts val="413"/>
              </a:spcBef>
              <a:spcAft>
                <a:spcPts val="0"/>
              </a:spcAft>
              <a:buClr>
                <a:schemeClr val="dk1"/>
              </a:buClr>
              <a:buSzPts val="1157"/>
              <a:buFont typeface="Arial"/>
              <a:buNone/>
              <a:defRPr sz="1157" b="0" i="0" u="none" strike="noStrike" cap="none">
                <a:solidFill>
                  <a:schemeClr val="dk1"/>
                </a:solidFill>
                <a:latin typeface="Calibri"/>
                <a:ea typeface="Calibri"/>
                <a:cs typeface="Calibri"/>
                <a:sym typeface="Calibri"/>
              </a:defRPr>
            </a:lvl2pPr>
            <a:lvl3pPr marL="1371600" marR="0" lvl="2" indent="-228600" algn="l">
              <a:lnSpc>
                <a:spcPct val="90000"/>
              </a:lnSpc>
              <a:spcBef>
                <a:spcPts val="413"/>
              </a:spcBef>
              <a:spcAft>
                <a:spcPts val="0"/>
              </a:spcAft>
              <a:buClr>
                <a:schemeClr val="dk1"/>
              </a:buClr>
              <a:buSzPts val="992"/>
              <a:buFont typeface="Arial"/>
              <a:buNone/>
              <a:defRPr sz="992" b="0" i="0" u="none" strike="noStrike" cap="none">
                <a:solidFill>
                  <a:schemeClr val="dk1"/>
                </a:solidFill>
                <a:latin typeface="Calibri"/>
                <a:ea typeface="Calibri"/>
                <a:cs typeface="Calibri"/>
                <a:sym typeface="Calibri"/>
              </a:defRPr>
            </a:lvl3pPr>
            <a:lvl4pPr marL="1828800" marR="0" lvl="3" indent="-228600" algn="l">
              <a:lnSpc>
                <a:spcPct val="90000"/>
              </a:lnSpc>
              <a:spcBef>
                <a:spcPts val="413"/>
              </a:spcBef>
              <a:spcAft>
                <a:spcPts val="0"/>
              </a:spcAft>
              <a:buClr>
                <a:schemeClr val="dk1"/>
              </a:buClr>
              <a:buSzPts val="827"/>
              <a:buFont typeface="Arial"/>
              <a:buNone/>
              <a:defRPr sz="827" b="0" i="0" u="none" strike="noStrike" cap="none">
                <a:solidFill>
                  <a:schemeClr val="dk1"/>
                </a:solidFill>
                <a:latin typeface="Calibri"/>
                <a:ea typeface="Calibri"/>
                <a:cs typeface="Calibri"/>
                <a:sym typeface="Calibri"/>
              </a:defRPr>
            </a:lvl4pPr>
            <a:lvl5pPr marL="2286000" marR="0" lvl="4" indent="-228600" algn="l">
              <a:lnSpc>
                <a:spcPct val="90000"/>
              </a:lnSpc>
              <a:spcBef>
                <a:spcPts val="413"/>
              </a:spcBef>
              <a:spcAft>
                <a:spcPts val="0"/>
              </a:spcAft>
              <a:buClr>
                <a:schemeClr val="dk1"/>
              </a:buClr>
              <a:buSzPts val="827"/>
              <a:buFont typeface="Arial"/>
              <a:buNone/>
              <a:defRPr sz="827" b="0" i="0" u="none" strike="noStrike" cap="none">
                <a:solidFill>
                  <a:schemeClr val="dk1"/>
                </a:solidFill>
                <a:latin typeface="Calibri"/>
                <a:ea typeface="Calibri"/>
                <a:cs typeface="Calibri"/>
                <a:sym typeface="Calibri"/>
              </a:defRPr>
            </a:lvl5pPr>
            <a:lvl6pPr marL="2743200" marR="0" lvl="5" indent="-228600" algn="l">
              <a:lnSpc>
                <a:spcPct val="90000"/>
              </a:lnSpc>
              <a:spcBef>
                <a:spcPts val="413"/>
              </a:spcBef>
              <a:spcAft>
                <a:spcPts val="0"/>
              </a:spcAft>
              <a:buClr>
                <a:schemeClr val="dk1"/>
              </a:buClr>
              <a:buSzPts val="827"/>
              <a:buFont typeface="Arial"/>
              <a:buNone/>
              <a:defRPr sz="827" b="0" i="0" u="none" strike="noStrike" cap="none">
                <a:solidFill>
                  <a:schemeClr val="dk1"/>
                </a:solidFill>
                <a:latin typeface="Calibri"/>
                <a:ea typeface="Calibri"/>
                <a:cs typeface="Calibri"/>
                <a:sym typeface="Calibri"/>
              </a:defRPr>
            </a:lvl6pPr>
            <a:lvl7pPr marL="3200400" marR="0" lvl="6" indent="-228600" algn="l">
              <a:lnSpc>
                <a:spcPct val="90000"/>
              </a:lnSpc>
              <a:spcBef>
                <a:spcPts val="413"/>
              </a:spcBef>
              <a:spcAft>
                <a:spcPts val="0"/>
              </a:spcAft>
              <a:buClr>
                <a:schemeClr val="dk1"/>
              </a:buClr>
              <a:buSzPts val="827"/>
              <a:buFont typeface="Arial"/>
              <a:buNone/>
              <a:defRPr sz="827" b="0" i="0" u="none" strike="noStrike" cap="none">
                <a:solidFill>
                  <a:schemeClr val="dk1"/>
                </a:solidFill>
                <a:latin typeface="Calibri"/>
                <a:ea typeface="Calibri"/>
                <a:cs typeface="Calibri"/>
                <a:sym typeface="Calibri"/>
              </a:defRPr>
            </a:lvl7pPr>
            <a:lvl8pPr marL="3657600" marR="0" lvl="7" indent="-228600" algn="l">
              <a:lnSpc>
                <a:spcPct val="90000"/>
              </a:lnSpc>
              <a:spcBef>
                <a:spcPts val="413"/>
              </a:spcBef>
              <a:spcAft>
                <a:spcPts val="0"/>
              </a:spcAft>
              <a:buClr>
                <a:schemeClr val="dk1"/>
              </a:buClr>
              <a:buSzPts val="827"/>
              <a:buFont typeface="Arial"/>
              <a:buNone/>
              <a:defRPr sz="827" b="0" i="0" u="none" strike="noStrike" cap="none">
                <a:solidFill>
                  <a:schemeClr val="dk1"/>
                </a:solidFill>
                <a:latin typeface="Calibri"/>
                <a:ea typeface="Calibri"/>
                <a:cs typeface="Calibri"/>
                <a:sym typeface="Calibri"/>
              </a:defRPr>
            </a:lvl8pPr>
            <a:lvl9pPr marL="4114800" marR="0" lvl="8" indent="-228600" algn="l">
              <a:lnSpc>
                <a:spcPct val="90000"/>
              </a:lnSpc>
              <a:spcBef>
                <a:spcPts val="413"/>
              </a:spcBef>
              <a:spcAft>
                <a:spcPts val="0"/>
              </a:spcAft>
              <a:buClr>
                <a:schemeClr val="dk1"/>
              </a:buClr>
              <a:buSzPts val="827"/>
              <a:buFont typeface="Arial"/>
              <a:buNone/>
              <a:defRPr sz="827" b="0" i="0" u="none" strike="noStrike" cap="none">
                <a:solidFill>
                  <a:schemeClr val="dk1"/>
                </a:solidFill>
                <a:latin typeface="Calibri"/>
                <a:ea typeface="Calibri"/>
                <a:cs typeface="Calibri"/>
                <a:sym typeface="Calibri"/>
              </a:defRPr>
            </a:lvl9pPr>
          </a:lstStyle>
          <a:p>
            <a:endParaRPr/>
          </a:p>
        </p:txBody>
      </p:sp>
      <p:sp>
        <p:nvSpPr>
          <p:cNvPr id="70" name="Google Shape;70;p34"/>
          <p:cNvSpPr txBox="1">
            <a:spLocks noGrp="1"/>
          </p:cNvSpPr>
          <p:nvPr>
            <p:ph type="dt" idx="10"/>
          </p:nvPr>
        </p:nvSpPr>
        <p:spPr>
          <a:xfrm>
            <a:off x="519112" y="9909175"/>
            <a:ext cx="1701800" cy="569912"/>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SzPts val="1400"/>
              <a:buNone/>
              <a:defRPr sz="900" b="0" i="0" u="none">
                <a:solidFill>
                  <a:srgbClr val="898989"/>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1" name="Google Shape;71;p34"/>
          <p:cNvSpPr txBox="1">
            <a:spLocks noGrp="1"/>
          </p:cNvSpPr>
          <p:nvPr>
            <p:ph type="ftr" idx="11"/>
          </p:nvPr>
        </p:nvSpPr>
        <p:spPr>
          <a:xfrm>
            <a:off x="2503487" y="9909175"/>
            <a:ext cx="2552700" cy="569912"/>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SzPts val="1400"/>
              <a:buNone/>
              <a:defRPr sz="1800" b="0" i="0" u="none">
                <a:solidFill>
                  <a:schemeClr val="dk1"/>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2" name="Google Shape;72;p34"/>
          <p:cNvSpPr txBox="1">
            <a:spLocks noGrp="1"/>
          </p:cNvSpPr>
          <p:nvPr>
            <p:ph type="sldNum" idx="12"/>
          </p:nvPr>
        </p:nvSpPr>
        <p:spPr>
          <a:xfrm>
            <a:off x="5338762" y="9909175"/>
            <a:ext cx="1701800" cy="569912"/>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白紙" type="blank">
  <p:cSld name="BLANK">
    <p:spTree>
      <p:nvGrpSpPr>
        <p:cNvPr id="1" name="Shape 73"/>
        <p:cNvGrpSpPr/>
        <p:nvPr/>
      </p:nvGrpSpPr>
      <p:grpSpPr>
        <a:xfrm>
          <a:off x="0" y="0"/>
          <a:ext cx="0" cy="0"/>
          <a:chOff x="0" y="0"/>
          <a:chExt cx="0" cy="0"/>
        </a:xfrm>
      </p:grpSpPr>
      <p:sp>
        <p:nvSpPr>
          <p:cNvPr id="74" name="Google Shape;74;p35"/>
          <p:cNvSpPr txBox="1">
            <a:spLocks noGrp="1"/>
          </p:cNvSpPr>
          <p:nvPr>
            <p:ph type="dt" idx="10"/>
          </p:nvPr>
        </p:nvSpPr>
        <p:spPr>
          <a:xfrm>
            <a:off x="519112" y="9909175"/>
            <a:ext cx="1701800" cy="569912"/>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SzPts val="1400"/>
              <a:buNone/>
              <a:defRPr sz="900" b="0" i="0" u="none">
                <a:solidFill>
                  <a:srgbClr val="898989"/>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5" name="Google Shape;75;p35"/>
          <p:cNvSpPr txBox="1">
            <a:spLocks noGrp="1"/>
          </p:cNvSpPr>
          <p:nvPr>
            <p:ph type="ftr" idx="11"/>
          </p:nvPr>
        </p:nvSpPr>
        <p:spPr>
          <a:xfrm>
            <a:off x="2503487" y="9909175"/>
            <a:ext cx="2552700" cy="569912"/>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SzPts val="1400"/>
              <a:buNone/>
              <a:defRPr sz="1800" b="0" i="0" u="none">
                <a:solidFill>
                  <a:schemeClr val="dk1"/>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6" name="Google Shape;76;p35"/>
          <p:cNvSpPr txBox="1">
            <a:spLocks noGrp="1"/>
          </p:cNvSpPr>
          <p:nvPr>
            <p:ph type="sldNum" idx="12"/>
          </p:nvPr>
        </p:nvSpPr>
        <p:spPr>
          <a:xfrm>
            <a:off x="5338762" y="9909175"/>
            <a:ext cx="1701800" cy="569912"/>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タイトルのみ" type="titleOnly">
  <p:cSld name="TITLE_ONLY">
    <p:spTree>
      <p:nvGrpSpPr>
        <p:cNvPr id="1" name="Shape 77"/>
        <p:cNvGrpSpPr/>
        <p:nvPr/>
      </p:nvGrpSpPr>
      <p:grpSpPr>
        <a:xfrm>
          <a:off x="0" y="0"/>
          <a:ext cx="0" cy="0"/>
          <a:chOff x="0" y="0"/>
          <a:chExt cx="0" cy="0"/>
        </a:xfrm>
      </p:grpSpPr>
      <p:sp>
        <p:nvSpPr>
          <p:cNvPr id="78" name="Google Shape;78;p36"/>
          <p:cNvSpPr txBox="1">
            <a:spLocks noGrp="1"/>
          </p:cNvSpPr>
          <p:nvPr>
            <p:ph type="title"/>
          </p:nvPr>
        </p:nvSpPr>
        <p:spPr>
          <a:xfrm>
            <a:off x="519112" y="569912"/>
            <a:ext cx="6521450" cy="2065337"/>
          </a:xfrm>
          <a:prstGeom prst="rect">
            <a:avLst/>
          </a:prstGeom>
          <a:noFill/>
          <a:ln>
            <a:noFill/>
          </a:ln>
        </p:spPr>
        <p:txBody>
          <a:bodyPr spcFirstLastPara="1" wrap="square" lIns="91425" tIns="91425" rIns="91425" bIns="91425" anchor="ctr" anchorCtr="0">
            <a:noAutofit/>
          </a:bodyPr>
          <a:lstStyle>
            <a:lvl1pPr marR="0" lvl="0" algn="l">
              <a:lnSpc>
                <a:spcPct val="90000"/>
              </a:lnSpc>
              <a:spcBef>
                <a:spcPts val="0"/>
              </a:spcBef>
              <a:spcAft>
                <a:spcPts val="0"/>
              </a:spcAft>
              <a:buSzPts val="1400"/>
              <a:buNone/>
              <a:defRPr sz="3600" b="0" i="0" u="none" strike="noStrike" cap="none">
                <a:solidFill>
                  <a:schemeClr val="dk1"/>
                </a:solidFill>
                <a:latin typeface="Calibri"/>
                <a:ea typeface="Calibri"/>
                <a:cs typeface="Calibri"/>
                <a:sym typeface="Calibri"/>
              </a:defRPr>
            </a:lvl1pPr>
            <a:lvl2pPr marR="0" lvl="1" algn="l">
              <a:lnSpc>
                <a:spcPct val="90000"/>
              </a:lnSpc>
              <a:spcBef>
                <a:spcPts val="0"/>
              </a:spcBef>
              <a:spcAft>
                <a:spcPts val="0"/>
              </a:spcAft>
              <a:buSzPts val="1400"/>
              <a:buNone/>
              <a:defRPr sz="3600" b="0" i="0" u="none" strike="noStrike" cap="none">
                <a:solidFill>
                  <a:schemeClr val="dk1"/>
                </a:solidFill>
                <a:latin typeface="Calibri"/>
                <a:ea typeface="Calibri"/>
                <a:cs typeface="Calibri"/>
                <a:sym typeface="Calibri"/>
              </a:defRPr>
            </a:lvl2pPr>
            <a:lvl3pPr marR="0" lvl="2" algn="l">
              <a:lnSpc>
                <a:spcPct val="90000"/>
              </a:lnSpc>
              <a:spcBef>
                <a:spcPts val="0"/>
              </a:spcBef>
              <a:spcAft>
                <a:spcPts val="0"/>
              </a:spcAft>
              <a:buSzPts val="1400"/>
              <a:buNone/>
              <a:defRPr sz="3600" b="0" i="0" u="none" strike="noStrike" cap="none">
                <a:solidFill>
                  <a:schemeClr val="dk1"/>
                </a:solidFill>
                <a:latin typeface="Calibri"/>
                <a:ea typeface="Calibri"/>
                <a:cs typeface="Calibri"/>
                <a:sym typeface="Calibri"/>
              </a:defRPr>
            </a:lvl3pPr>
            <a:lvl4pPr marR="0" lvl="3" algn="l">
              <a:lnSpc>
                <a:spcPct val="90000"/>
              </a:lnSpc>
              <a:spcBef>
                <a:spcPts val="0"/>
              </a:spcBef>
              <a:spcAft>
                <a:spcPts val="0"/>
              </a:spcAft>
              <a:buSzPts val="1400"/>
              <a:buNone/>
              <a:defRPr sz="3600" b="0" i="0" u="none" strike="noStrike" cap="none">
                <a:solidFill>
                  <a:schemeClr val="dk1"/>
                </a:solidFill>
                <a:latin typeface="Calibri"/>
                <a:ea typeface="Calibri"/>
                <a:cs typeface="Calibri"/>
                <a:sym typeface="Calibri"/>
              </a:defRPr>
            </a:lvl4pPr>
            <a:lvl5pPr marR="0" lvl="4" algn="l">
              <a:lnSpc>
                <a:spcPct val="90000"/>
              </a:lnSpc>
              <a:spcBef>
                <a:spcPts val="0"/>
              </a:spcBef>
              <a:spcAft>
                <a:spcPts val="0"/>
              </a:spcAft>
              <a:buSzPts val="1400"/>
              <a:buNone/>
              <a:defRPr sz="3600" b="0" i="0" u="none" strike="noStrike" cap="none">
                <a:solidFill>
                  <a:schemeClr val="dk1"/>
                </a:solidFill>
                <a:latin typeface="Calibri"/>
                <a:ea typeface="Calibri"/>
                <a:cs typeface="Calibri"/>
                <a:sym typeface="Calibri"/>
              </a:defRPr>
            </a:lvl5pPr>
            <a:lvl6pPr marR="0" lvl="5" algn="l">
              <a:lnSpc>
                <a:spcPct val="90000"/>
              </a:lnSpc>
              <a:spcBef>
                <a:spcPts val="0"/>
              </a:spcBef>
              <a:spcAft>
                <a:spcPts val="0"/>
              </a:spcAft>
              <a:buSzPts val="1400"/>
              <a:buNone/>
              <a:defRPr sz="3600" b="0" i="0" u="none" strike="noStrike" cap="none">
                <a:solidFill>
                  <a:schemeClr val="dk1"/>
                </a:solidFill>
                <a:latin typeface="Calibri"/>
                <a:ea typeface="Calibri"/>
                <a:cs typeface="Calibri"/>
                <a:sym typeface="Calibri"/>
              </a:defRPr>
            </a:lvl6pPr>
            <a:lvl7pPr marR="0" lvl="6" algn="l">
              <a:lnSpc>
                <a:spcPct val="90000"/>
              </a:lnSpc>
              <a:spcBef>
                <a:spcPts val="0"/>
              </a:spcBef>
              <a:spcAft>
                <a:spcPts val="0"/>
              </a:spcAft>
              <a:buSzPts val="1400"/>
              <a:buNone/>
              <a:defRPr sz="3600" b="0" i="0" u="none" strike="noStrike" cap="none">
                <a:solidFill>
                  <a:schemeClr val="dk1"/>
                </a:solidFill>
                <a:latin typeface="Calibri"/>
                <a:ea typeface="Calibri"/>
                <a:cs typeface="Calibri"/>
                <a:sym typeface="Calibri"/>
              </a:defRPr>
            </a:lvl7pPr>
            <a:lvl8pPr marR="0" lvl="7" algn="l">
              <a:lnSpc>
                <a:spcPct val="90000"/>
              </a:lnSpc>
              <a:spcBef>
                <a:spcPts val="0"/>
              </a:spcBef>
              <a:spcAft>
                <a:spcPts val="0"/>
              </a:spcAft>
              <a:buSzPts val="1400"/>
              <a:buNone/>
              <a:defRPr sz="3600" b="0" i="0" u="none" strike="noStrike" cap="none">
                <a:solidFill>
                  <a:schemeClr val="dk1"/>
                </a:solidFill>
                <a:latin typeface="Calibri"/>
                <a:ea typeface="Calibri"/>
                <a:cs typeface="Calibri"/>
                <a:sym typeface="Calibri"/>
              </a:defRPr>
            </a:lvl8pPr>
            <a:lvl9pPr marR="0" lvl="8" algn="l">
              <a:lnSpc>
                <a:spcPct val="90000"/>
              </a:lnSpc>
              <a:spcBef>
                <a:spcPts val="0"/>
              </a:spcBef>
              <a:spcAft>
                <a:spcPts val="0"/>
              </a:spcAft>
              <a:buSzPts val="1400"/>
              <a:buNone/>
              <a:defRPr sz="3600" b="0" i="0" u="none" strike="noStrike" cap="none">
                <a:solidFill>
                  <a:schemeClr val="dk1"/>
                </a:solidFill>
                <a:latin typeface="Calibri"/>
                <a:ea typeface="Calibri"/>
                <a:cs typeface="Calibri"/>
                <a:sym typeface="Calibri"/>
              </a:defRPr>
            </a:lvl9pPr>
          </a:lstStyle>
          <a:p>
            <a:endParaRPr/>
          </a:p>
        </p:txBody>
      </p:sp>
      <p:sp>
        <p:nvSpPr>
          <p:cNvPr id="79" name="Google Shape;79;p36"/>
          <p:cNvSpPr txBox="1">
            <a:spLocks noGrp="1"/>
          </p:cNvSpPr>
          <p:nvPr>
            <p:ph type="dt" idx="10"/>
          </p:nvPr>
        </p:nvSpPr>
        <p:spPr>
          <a:xfrm>
            <a:off x="519112" y="9909175"/>
            <a:ext cx="1701800" cy="569912"/>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SzPts val="1400"/>
              <a:buNone/>
              <a:defRPr sz="900" b="0" i="0" u="none">
                <a:solidFill>
                  <a:srgbClr val="898989"/>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0" name="Google Shape;80;p36"/>
          <p:cNvSpPr txBox="1">
            <a:spLocks noGrp="1"/>
          </p:cNvSpPr>
          <p:nvPr>
            <p:ph type="ftr" idx="11"/>
          </p:nvPr>
        </p:nvSpPr>
        <p:spPr>
          <a:xfrm>
            <a:off x="2503487" y="9909175"/>
            <a:ext cx="2552700" cy="569912"/>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SzPts val="1400"/>
              <a:buNone/>
              <a:defRPr sz="1800" b="0" i="0" u="none">
                <a:solidFill>
                  <a:schemeClr val="dk1"/>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1" name="Google Shape;81;p36"/>
          <p:cNvSpPr txBox="1">
            <a:spLocks noGrp="1"/>
          </p:cNvSpPr>
          <p:nvPr>
            <p:ph type="sldNum" idx="12"/>
          </p:nvPr>
        </p:nvSpPr>
        <p:spPr>
          <a:xfrm>
            <a:off x="5338762" y="9909175"/>
            <a:ext cx="1701800" cy="569912"/>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比較" type="twoTxTwoObj">
  <p:cSld name="TWO_OBJECTS_WITH_TEXT">
    <p:spTree>
      <p:nvGrpSpPr>
        <p:cNvPr id="1" name="Shape 82"/>
        <p:cNvGrpSpPr/>
        <p:nvPr/>
      </p:nvGrpSpPr>
      <p:grpSpPr>
        <a:xfrm>
          <a:off x="0" y="0"/>
          <a:ext cx="0" cy="0"/>
          <a:chOff x="0" y="0"/>
          <a:chExt cx="0" cy="0"/>
        </a:xfrm>
      </p:grpSpPr>
      <p:sp>
        <p:nvSpPr>
          <p:cNvPr id="83" name="Google Shape;83;p37"/>
          <p:cNvSpPr txBox="1">
            <a:spLocks noGrp="1"/>
          </p:cNvSpPr>
          <p:nvPr>
            <p:ph type="title"/>
          </p:nvPr>
        </p:nvSpPr>
        <p:spPr>
          <a:xfrm>
            <a:off x="520712" y="569242"/>
            <a:ext cx="6520220" cy="2066590"/>
          </a:xfrm>
          <a:prstGeom prst="rect">
            <a:avLst/>
          </a:prstGeom>
          <a:noFill/>
          <a:ln>
            <a:noFill/>
          </a:ln>
        </p:spPr>
        <p:txBody>
          <a:bodyPr spcFirstLastPara="1" wrap="square" lIns="91425" tIns="91425" rIns="91425" bIns="91425" anchor="ctr" anchorCtr="0">
            <a:noAutofit/>
          </a:bodyPr>
          <a:lstStyle>
            <a:lvl1pPr marR="0" lvl="0" algn="l">
              <a:lnSpc>
                <a:spcPct val="90000"/>
              </a:lnSpc>
              <a:spcBef>
                <a:spcPts val="0"/>
              </a:spcBef>
              <a:spcAft>
                <a:spcPts val="0"/>
              </a:spcAft>
              <a:buSzPts val="1400"/>
              <a:buNone/>
              <a:defRPr sz="3600" b="0" i="0" u="none" strike="noStrike" cap="none">
                <a:solidFill>
                  <a:schemeClr val="dk1"/>
                </a:solidFill>
                <a:latin typeface="Calibri"/>
                <a:ea typeface="Calibri"/>
                <a:cs typeface="Calibri"/>
                <a:sym typeface="Calibri"/>
              </a:defRPr>
            </a:lvl1pPr>
            <a:lvl2pPr marR="0" lvl="1" algn="l">
              <a:lnSpc>
                <a:spcPct val="90000"/>
              </a:lnSpc>
              <a:spcBef>
                <a:spcPts val="0"/>
              </a:spcBef>
              <a:spcAft>
                <a:spcPts val="0"/>
              </a:spcAft>
              <a:buSzPts val="1400"/>
              <a:buNone/>
              <a:defRPr sz="3600" b="0" i="0" u="none" strike="noStrike" cap="none">
                <a:solidFill>
                  <a:schemeClr val="dk1"/>
                </a:solidFill>
                <a:latin typeface="Calibri"/>
                <a:ea typeface="Calibri"/>
                <a:cs typeface="Calibri"/>
                <a:sym typeface="Calibri"/>
              </a:defRPr>
            </a:lvl2pPr>
            <a:lvl3pPr marR="0" lvl="2" algn="l">
              <a:lnSpc>
                <a:spcPct val="90000"/>
              </a:lnSpc>
              <a:spcBef>
                <a:spcPts val="0"/>
              </a:spcBef>
              <a:spcAft>
                <a:spcPts val="0"/>
              </a:spcAft>
              <a:buSzPts val="1400"/>
              <a:buNone/>
              <a:defRPr sz="3600" b="0" i="0" u="none" strike="noStrike" cap="none">
                <a:solidFill>
                  <a:schemeClr val="dk1"/>
                </a:solidFill>
                <a:latin typeface="Calibri"/>
                <a:ea typeface="Calibri"/>
                <a:cs typeface="Calibri"/>
                <a:sym typeface="Calibri"/>
              </a:defRPr>
            </a:lvl3pPr>
            <a:lvl4pPr marR="0" lvl="3" algn="l">
              <a:lnSpc>
                <a:spcPct val="90000"/>
              </a:lnSpc>
              <a:spcBef>
                <a:spcPts val="0"/>
              </a:spcBef>
              <a:spcAft>
                <a:spcPts val="0"/>
              </a:spcAft>
              <a:buSzPts val="1400"/>
              <a:buNone/>
              <a:defRPr sz="3600" b="0" i="0" u="none" strike="noStrike" cap="none">
                <a:solidFill>
                  <a:schemeClr val="dk1"/>
                </a:solidFill>
                <a:latin typeface="Calibri"/>
                <a:ea typeface="Calibri"/>
                <a:cs typeface="Calibri"/>
                <a:sym typeface="Calibri"/>
              </a:defRPr>
            </a:lvl4pPr>
            <a:lvl5pPr marR="0" lvl="4" algn="l">
              <a:lnSpc>
                <a:spcPct val="90000"/>
              </a:lnSpc>
              <a:spcBef>
                <a:spcPts val="0"/>
              </a:spcBef>
              <a:spcAft>
                <a:spcPts val="0"/>
              </a:spcAft>
              <a:buSzPts val="1400"/>
              <a:buNone/>
              <a:defRPr sz="3600" b="0" i="0" u="none" strike="noStrike" cap="none">
                <a:solidFill>
                  <a:schemeClr val="dk1"/>
                </a:solidFill>
                <a:latin typeface="Calibri"/>
                <a:ea typeface="Calibri"/>
                <a:cs typeface="Calibri"/>
                <a:sym typeface="Calibri"/>
              </a:defRPr>
            </a:lvl5pPr>
            <a:lvl6pPr marR="0" lvl="5" algn="l">
              <a:lnSpc>
                <a:spcPct val="90000"/>
              </a:lnSpc>
              <a:spcBef>
                <a:spcPts val="0"/>
              </a:spcBef>
              <a:spcAft>
                <a:spcPts val="0"/>
              </a:spcAft>
              <a:buSzPts val="1400"/>
              <a:buNone/>
              <a:defRPr sz="3600" b="0" i="0" u="none" strike="noStrike" cap="none">
                <a:solidFill>
                  <a:schemeClr val="dk1"/>
                </a:solidFill>
                <a:latin typeface="Calibri"/>
                <a:ea typeface="Calibri"/>
                <a:cs typeface="Calibri"/>
                <a:sym typeface="Calibri"/>
              </a:defRPr>
            </a:lvl6pPr>
            <a:lvl7pPr marR="0" lvl="6" algn="l">
              <a:lnSpc>
                <a:spcPct val="90000"/>
              </a:lnSpc>
              <a:spcBef>
                <a:spcPts val="0"/>
              </a:spcBef>
              <a:spcAft>
                <a:spcPts val="0"/>
              </a:spcAft>
              <a:buSzPts val="1400"/>
              <a:buNone/>
              <a:defRPr sz="3600" b="0" i="0" u="none" strike="noStrike" cap="none">
                <a:solidFill>
                  <a:schemeClr val="dk1"/>
                </a:solidFill>
                <a:latin typeface="Calibri"/>
                <a:ea typeface="Calibri"/>
                <a:cs typeface="Calibri"/>
                <a:sym typeface="Calibri"/>
              </a:defRPr>
            </a:lvl7pPr>
            <a:lvl8pPr marR="0" lvl="7" algn="l">
              <a:lnSpc>
                <a:spcPct val="90000"/>
              </a:lnSpc>
              <a:spcBef>
                <a:spcPts val="0"/>
              </a:spcBef>
              <a:spcAft>
                <a:spcPts val="0"/>
              </a:spcAft>
              <a:buSzPts val="1400"/>
              <a:buNone/>
              <a:defRPr sz="3600" b="0" i="0" u="none" strike="noStrike" cap="none">
                <a:solidFill>
                  <a:schemeClr val="dk1"/>
                </a:solidFill>
                <a:latin typeface="Calibri"/>
                <a:ea typeface="Calibri"/>
                <a:cs typeface="Calibri"/>
                <a:sym typeface="Calibri"/>
              </a:defRPr>
            </a:lvl8pPr>
            <a:lvl9pPr marR="0" lvl="8" algn="l">
              <a:lnSpc>
                <a:spcPct val="90000"/>
              </a:lnSpc>
              <a:spcBef>
                <a:spcPts val="0"/>
              </a:spcBef>
              <a:spcAft>
                <a:spcPts val="0"/>
              </a:spcAft>
              <a:buSzPts val="1400"/>
              <a:buNone/>
              <a:defRPr sz="3600" b="0" i="0" u="none" strike="noStrike" cap="none">
                <a:solidFill>
                  <a:schemeClr val="dk1"/>
                </a:solidFill>
                <a:latin typeface="Calibri"/>
                <a:ea typeface="Calibri"/>
                <a:cs typeface="Calibri"/>
                <a:sym typeface="Calibri"/>
              </a:defRPr>
            </a:lvl9pPr>
          </a:lstStyle>
          <a:p>
            <a:endParaRPr/>
          </a:p>
        </p:txBody>
      </p:sp>
      <p:sp>
        <p:nvSpPr>
          <p:cNvPr id="84" name="Google Shape;84;p37"/>
          <p:cNvSpPr txBox="1">
            <a:spLocks noGrp="1"/>
          </p:cNvSpPr>
          <p:nvPr>
            <p:ph type="body" idx="1"/>
          </p:nvPr>
        </p:nvSpPr>
        <p:spPr>
          <a:xfrm>
            <a:off x="520713" y="2620980"/>
            <a:ext cx="3198096" cy="1284502"/>
          </a:xfrm>
          <a:prstGeom prst="rect">
            <a:avLst/>
          </a:prstGeom>
          <a:noFill/>
          <a:ln>
            <a:noFill/>
          </a:ln>
        </p:spPr>
        <p:txBody>
          <a:bodyPr spcFirstLastPara="1" wrap="square" lIns="91425" tIns="91425" rIns="91425" bIns="91425" anchor="b" anchorCtr="0">
            <a:noAutofit/>
          </a:bodyPr>
          <a:lstStyle>
            <a:lvl1pPr marL="457200" marR="0" lvl="0" indent="-228600" algn="l">
              <a:lnSpc>
                <a:spcPct val="90000"/>
              </a:lnSpc>
              <a:spcBef>
                <a:spcPts val="825"/>
              </a:spcBef>
              <a:spcAft>
                <a:spcPts val="0"/>
              </a:spcAft>
              <a:buClr>
                <a:schemeClr val="dk1"/>
              </a:buClr>
              <a:buSzPts val="1984"/>
              <a:buFont typeface="Arial"/>
              <a:buNone/>
              <a:defRPr sz="1984" b="1" i="0" u="none" strike="noStrike" cap="none">
                <a:solidFill>
                  <a:schemeClr val="dk1"/>
                </a:solidFill>
                <a:latin typeface="Calibri"/>
                <a:ea typeface="Calibri"/>
                <a:cs typeface="Calibri"/>
                <a:sym typeface="Calibri"/>
              </a:defRPr>
            </a:lvl1pPr>
            <a:lvl2pPr marL="914400" marR="0" lvl="1" indent="-228600" algn="l">
              <a:lnSpc>
                <a:spcPct val="90000"/>
              </a:lnSpc>
              <a:spcBef>
                <a:spcPts val="413"/>
              </a:spcBef>
              <a:spcAft>
                <a:spcPts val="0"/>
              </a:spcAft>
              <a:buClr>
                <a:schemeClr val="dk1"/>
              </a:buClr>
              <a:buSzPts val="1653"/>
              <a:buFont typeface="Arial"/>
              <a:buNone/>
              <a:defRPr sz="1653" b="1" i="0" u="none" strike="noStrike" cap="none">
                <a:solidFill>
                  <a:schemeClr val="dk1"/>
                </a:solidFill>
                <a:latin typeface="Calibri"/>
                <a:ea typeface="Calibri"/>
                <a:cs typeface="Calibri"/>
                <a:sym typeface="Calibri"/>
              </a:defRPr>
            </a:lvl2pPr>
            <a:lvl3pPr marL="1371600" marR="0" lvl="2" indent="-228600" algn="l">
              <a:lnSpc>
                <a:spcPct val="90000"/>
              </a:lnSpc>
              <a:spcBef>
                <a:spcPts val="413"/>
              </a:spcBef>
              <a:spcAft>
                <a:spcPts val="0"/>
              </a:spcAft>
              <a:buClr>
                <a:schemeClr val="dk1"/>
              </a:buClr>
              <a:buSzPts val="1488"/>
              <a:buFont typeface="Arial"/>
              <a:buNone/>
              <a:defRPr sz="1488" b="1" i="0" u="none" strike="noStrike" cap="none">
                <a:solidFill>
                  <a:schemeClr val="dk1"/>
                </a:solidFill>
                <a:latin typeface="Calibri"/>
                <a:ea typeface="Calibri"/>
                <a:cs typeface="Calibri"/>
                <a:sym typeface="Calibri"/>
              </a:defRPr>
            </a:lvl3pPr>
            <a:lvl4pPr marL="1828800" marR="0" lvl="3" indent="-228600" algn="l">
              <a:lnSpc>
                <a:spcPct val="90000"/>
              </a:lnSpc>
              <a:spcBef>
                <a:spcPts val="413"/>
              </a:spcBef>
              <a:spcAft>
                <a:spcPts val="0"/>
              </a:spcAft>
              <a:buClr>
                <a:schemeClr val="dk1"/>
              </a:buClr>
              <a:buSzPts val="1323"/>
              <a:buFont typeface="Arial"/>
              <a:buNone/>
              <a:defRPr sz="1323" b="1" i="0" u="none" strike="noStrike" cap="none">
                <a:solidFill>
                  <a:schemeClr val="dk1"/>
                </a:solidFill>
                <a:latin typeface="Calibri"/>
                <a:ea typeface="Calibri"/>
                <a:cs typeface="Calibri"/>
                <a:sym typeface="Calibri"/>
              </a:defRPr>
            </a:lvl4pPr>
            <a:lvl5pPr marL="2286000" marR="0" lvl="4" indent="-228600" algn="l">
              <a:lnSpc>
                <a:spcPct val="90000"/>
              </a:lnSpc>
              <a:spcBef>
                <a:spcPts val="413"/>
              </a:spcBef>
              <a:spcAft>
                <a:spcPts val="0"/>
              </a:spcAft>
              <a:buClr>
                <a:schemeClr val="dk1"/>
              </a:buClr>
              <a:buSzPts val="1323"/>
              <a:buFont typeface="Arial"/>
              <a:buNone/>
              <a:defRPr sz="1323" b="1" i="0" u="none" strike="noStrike" cap="none">
                <a:solidFill>
                  <a:schemeClr val="dk1"/>
                </a:solidFill>
                <a:latin typeface="Calibri"/>
                <a:ea typeface="Calibri"/>
                <a:cs typeface="Calibri"/>
                <a:sym typeface="Calibri"/>
              </a:defRPr>
            </a:lvl5pPr>
            <a:lvl6pPr marL="2743200" marR="0" lvl="5" indent="-228600" algn="l">
              <a:lnSpc>
                <a:spcPct val="90000"/>
              </a:lnSpc>
              <a:spcBef>
                <a:spcPts val="413"/>
              </a:spcBef>
              <a:spcAft>
                <a:spcPts val="0"/>
              </a:spcAft>
              <a:buClr>
                <a:schemeClr val="dk1"/>
              </a:buClr>
              <a:buSzPts val="1323"/>
              <a:buFont typeface="Arial"/>
              <a:buNone/>
              <a:defRPr sz="1323" b="1" i="0" u="none" strike="noStrike" cap="none">
                <a:solidFill>
                  <a:schemeClr val="dk1"/>
                </a:solidFill>
                <a:latin typeface="Calibri"/>
                <a:ea typeface="Calibri"/>
                <a:cs typeface="Calibri"/>
                <a:sym typeface="Calibri"/>
              </a:defRPr>
            </a:lvl6pPr>
            <a:lvl7pPr marL="3200400" marR="0" lvl="6" indent="-228600" algn="l">
              <a:lnSpc>
                <a:spcPct val="90000"/>
              </a:lnSpc>
              <a:spcBef>
                <a:spcPts val="413"/>
              </a:spcBef>
              <a:spcAft>
                <a:spcPts val="0"/>
              </a:spcAft>
              <a:buClr>
                <a:schemeClr val="dk1"/>
              </a:buClr>
              <a:buSzPts val="1323"/>
              <a:buFont typeface="Arial"/>
              <a:buNone/>
              <a:defRPr sz="1323" b="1" i="0" u="none" strike="noStrike" cap="none">
                <a:solidFill>
                  <a:schemeClr val="dk1"/>
                </a:solidFill>
                <a:latin typeface="Calibri"/>
                <a:ea typeface="Calibri"/>
                <a:cs typeface="Calibri"/>
                <a:sym typeface="Calibri"/>
              </a:defRPr>
            </a:lvl7pPr>
            <a:lvl8pPr marL="3657600" marR="0" lvl="7" indent="-228600" algn="l">
              <a:lnSpc>
                <a:spcPct val="90000"/>
              </a:lnSpc>
              <a:spcBef>
                <a:spcPts val="413"/>
              </a:spcBef>
              <a:spcAft>
                <a:spcPts val="0"/>
              </a:spcAft>
              <a:buClr>
                <a:schemeClr val="dk1"/>
              </a:buClr>
              <a:buSzPts val="1323"/>
              <a:buFont typeface="Arial"/>
              <a:buNone/>
              <a:defRPr sz="1323" b="1" i="0" u="none" strike="noStrike" cap="none">
                <a:solidFill>
                  <a:schemeClr val="dk1"/>
                </a:solidFill>
                <a:latin typeface="Calibri"/>
                <a:ea typeface="Calibri"/>
                <a:cs typeface="Calibri"/>
                <a:sym typeface="Calibri"/>
              </a:defRPr>
            </a:lvl8pPr>
            <a:lvl9pPr marL="4114800" marR="0" lvl="8" indent="-228600" algn="l">
              <a:lnSpc>
                <a:spcPct val="90000"/>
              </a:lnSpc>
              <a:spcBef>
                <a:spcPts val="413"/>
              </a:spcBef>
              <a:spcAft>
                <a:spcPts val="0"/>
              </a:spcAft>
              <a:buClr>
                <a:schemeClr val="dk1"/>
              </a:buClr>
              <a:buSzPts val="1323"/>
              <a:buFont typeface="Arial"/>
              <a:buNone/>
              <a:defRPr sz="1323" b="1" i="0" u="none" strike="noStrike" cap="none">
                <a:solidFill>
                  <a:schemeClr val="dk1"/>
                </a:solidFill>
                <a:latin typeface="Calibri"/>
                <a:ea typeface="Calibri"/>
                <a:cs typeface="Calibri"/>
                <a:sym typeface="Calibri"/>
              </a:defRPr>
            </a:lvl9pPr>
          </a:lstStyle>
          <a:p>
            <a:endParaRPr/>
          </a:p>
        </p:txBody>
      </p:sp>
      <p:sp>
        <p:nvSpPr>
          <p:cNvPr id="85" name="Google Shape;85;p37"/>
          <p:cNvSpPr txBox="1">
            <a:spLocks noGrp="1"/>
          </p:cNvSpPr>
          <p:nvPr>
            <p:ph type="body" idx="2"/>
          </p:nvPr>
        </p:nvSpPr>
        <p:spPr>
          <a:xfrm>
            <a:off x="520713" y="3905482"/>
            <a:ext cx="3198096" cy="5744375"/>
          </a:xfrm>
          <a:prstGeom prst="rect">
            <a:avLst/>
          </a:prstGeom>
          <a:noFill/>
          <a:ln>
            <a:noFill/>
          </a:ln>
        </p:spPr>
        <p:txBody>
          <a:bodyPr spcFirstLastPara="1" wrap="square" lIns="91425" tIns="91425" rIns="91425" bIns="91425" anchor="t" anchorCtr="0">
            <a:noAutofit/>
          </a:bodyPr>
          <a:lstStyle>
            <a:lvl1pPr marL="457200" marR="0" lvl="0" indent="-374650" algn="l">
              <a:lnSpc>
                <a:spcPct val="90000"/>
              </a:lnSpc>
              <a:spcBef>
                <a:spcPts val="825"/>
              </a:spcBef>
              <a:spcAft>
                <a:spcPts val="0"/>
              </a:spcAft>
              <a:buClr>
                <a:schemeClr val="dk1"/>
              </a:buClr>
              <a:buSzPts val="2300"/>
              <a:buFont typeface="Arial"/>
              <a:buChar char="•"/>
              <a:defRPr sz="2300" b="0" i="0" u="none" strike="noStrike" cap="none">
                <a:solidFill>
                  <a:schemeClr val="dk1"/>
                </a:solidFill>
                <a:latin typeface="Calibri"/>
                <a:ea typeface="Calibri"/>
                <a:cs typeface="Calibri"/>
                <a:sym typeface="Calibri"/>
              </a:defRPr>
            </a:lvl1pPr>
            <a:lvl2pPr marL="914400" marR="0" lvl="1" indent="-349250" algn="l">
              <a:lnSpc>
                <a:spcPct val="90000"/>
              </a:lnSpc>
              <a:spcBef>
                <a:spcPts val="413"/>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2pPr>
            <a:lvl3pPr marL="1371600" marR="0" lvl="2" indent="-330200" algn="l">
              <a:lnSpc>
                <a:spcPct val="90000"/>
              </a:lnSpc>
              <a:spcBef>
                <a:spcPts val="413"/>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7500" algn="l">
              <a:lnSpc>
                <a:spcPct val="90000"/>
              </a:lnSpc>
              <a:spcBef>
                <a:spcPts val="413"/>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a:lnSpc>
                <a:spcPct val="90000"/>
              </a:lnSpc>
              <a:spcBef>
                <a:spcPts val="413"/>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23088" algn="l">
              <a:lnSpc>
                <a:spcPct val="90000"/>
              </a:lnSpc>
              <a:spcBef>
                <a:spcPts val="413"/>
              </a:spcBef>
              <a:spcAft>
                <a:spcPts val="0"/>
              </a:spcAft>
              <a:buClr>
                <a:schemeClr val="dk1"/>
              </a:buClr>
              <a:buSzPts val="1488"/>
              <a:buFont typeface="Arial"/>
              <a:buChar char="•"/>
              <a:defRPr sz="1488" b="0" i="0" u="none" strike="noStrike" cap="none">
                <a:solidFill>
                  <a:schemeClr val="dk1"/>
                </a:solidFill>
                <a:latin typeface="Calibri"/>
                <a:ea typeface="Calibri"/>
                <a:cs typeface="Calibri"/>
                <a:sym typeface="Calibri"/>
              </a:defRPr>
            </a:lvl6pPr>
            <a:lvl7pPr marL="3200400" marR="0" lvl="6" indent="-323088" algn="l">
              <a:lnSpc>
                <a:spcPct val="90000"/>
              </a:lnSpc>
              <a:spcBef>
                <a:spcPts val="413"/>
              </a:spcBef>
              <a:spcAft>
                <a:spcPts val="0"/>
              </a:spcAft>
              <a:buClr>
                <a:schemeClr val="dk1"/>
              </a:buClr>
              <a:buSzPts val="1488"/>
              <a:buFont typeface="Arial"/>
              <a:buChar char="•"/>
              <a:defRPr sz="1488" b="0" i="0" u="none" strike="noStrike" cap="none">
                <a:solidFill>
                  <a:schemeClr val="dk1"/>
                </a:solidFill>
                <a:latin typeface="Calibri"/>
                <a:ea typeface="Calibri"/>
                <a:cs typeface="Calibri"/>
                <a:sym typeface="Calibri"/>
              </a:defRPr>
            </a:lvl7pPr>
            <a:lvl8pPr marL="3657600" marR="0" lvl="7" indent="-323088" algn="l">
              <a:lnSpc>
                <a:spcPct val="90000"/>
              </a:lnSpc>
              <a:spcBef>
                <a:spcPts val="413"/>
              </a:spcBef>
              <a:spcAft>
                <a:spcPts val="0"/>
              </a:spcAft>
              <a:buClr>
                <a:schemeClr val="dk1"/>
              </a:buClr>
              <a:buSzPts val="1488"/>
              <a:buFont typeface="Arial"/>
              <a:buChar char="•"/>
              <a:defRPr sz="1488" b="0" i="0" u="none" strike="noStrike" cap="none">
                <a:solidFill>
                  <a:schemeClr val="dk1"/>
                </a:solidFill>
                <a:latin typeface="Calibri"/>
                <a:ea typeface="Calibri"/>
                <a:cs typeface="Calibri"/>
                <a:sym typeface="Calibri"/>
              </a:defRPr>
            </a:lvl8pPr>
            <a:lvl9pPr marL="4114800" marR="0" lvl="8" indent="-323088" algn="l">
              <a:lnSpc>
                <a:spcPct val="90000"/>
              </a:lnSpc>
              <a:spcBef>
                <a:spcPts val="413"/>
              </a:spcBef>
              <a:spcAft>
                <a:spcPts val="0"/>
              </a:spcAft>
              <a:buClr>
                <a:schemeClr val="dk1"/>
              </a:buClr>
              <a:buSzPts val="1488"/>
              <a:buFont typeface="Arial"/>
              <a:buChar char="•"/>
              <a:defRPr sz="1488" b="0" i="0" u="none" strike="noStrike" cap="none">
                <a:solidFill>
                  <a:schemeClr val="dk1"/>
                </a:solidFill>
                <a:latin typeface="Calibri"/>
                <a:ea typeface="Calibri"/>
                <a:cs typeface="Calibri"/>
                <a:sym typeface="Calibri"/>
              </a:defRPr>
            </a:lvl9pPr>
          </a:lstStyle>
          <a:p>
            <a:endParaRPr/>
          </a:p>
        </p:txBody>
      </p:sp>
      <p:sp>
        <p:nvSpPr>
          <p:cNvPr id="86" name="Google Shape;86;p37"/>
          <p:cNvSpPr txBox="1">
            <a:spLocks noGrp="1"/>
          </p:cNvSpPr>
          <p:nvPr>
            <p:ph type="body" idx="3"/>
          </p:nvPr>
        </p:nvSpPr>
        <p:spPr>
          <a:xfrm>
            <a:off x="3827086" y="2620980"/>
            <a:ext cx="3213847" cy="1284502"/>
          </a:xfrm>
          <a:prstGeom prst="rect">
            <a:avLst/>
          </a:prstGeom>
          <a:noFill/>
          <a:ln>
            <a:noFill/>
          </a:ln>
        </p:spPr>
        <p:txBody>
          <a:bodyPr spcFirstLastPara="1" wrap="square" lIns="91425" tIns="91425" rIns="91425" bIns="91425" anchor="b" anchorCtr="0">
            <a:noAutofit/>
          </a:bodyPr>
          <a:lstStyle>
            <a:lvl1pPr marL="457200" marR="0" lvl="0" indent="-228600" algn="l">
              <a:lnSpc>
                <a:spcPct val="90000"/>
              </a:lnSpc>
              <a:spcBef>
                <a:spcPts val="825"/>
              </a:spcBef>
              <a:spcAft>
                <a:spcPts val="0"/>
              </a:spcAft>
              <a:buClr>
                <a:schemeClr val="dk1"/>
              </a:buClr>
              <a:buSzPts val="1984"/>
              <a:buFont typeface="Arial"/>
              <a:buNone/>
              <a:defRPr sz="1984" b="1" i="0" u="none" strike="noStrike" cap="none">
                <a:solidFill>
                  <a:schemeClr val="dk1"/>
                </a:solidFill>
                <a:latin typeface="Calibri"/>
                <a:ea typeface="Calibri"/>
                <a:cs typeface="Calibri"/>
                <a:sym typeface="Calibri"/>
              </a:defRPr>
            </a:lvl1pPr>
            <a:lvl2pPr marL="914400" marR="0" lvl="1" indent="-228600" algn="l">
              <a:lnSpc>
                <a:spcPct val="90000"/>
              </a:lnSpc>
              <a:spcBef>
                <a:spcPts val="413"/>
              </a:spcBef>
              <a:spcAft>
                <a:spcPts val="0"/>
              </a:spcAft>
              <a:buClr>
                <a:schemeClr val="dk1"/>
              </a:buClr>
              <a:buSzPts val="1653"/>
              <a:buFont typeface="Arial"/>
              <a:buNone/>
              <a:defRPr sz="1653" b="1" i="0" u="none" strike="noStrike" cap="none">
                <a:solidFill>
                  <a:schemeClr val="dk1"/>
                </a:solidFill>
                <a:latin typeface="Calibri"/>
                <a:ea typeface="Calibri"/>
                <a:cs typeface="Calibri"/>
                <a:sym typeface="Calibri"/>
              </a:defRPr>
            </a:lvl2pPr>
            <a:lvl3pPr marL="1371600" marR="0" lvl="2" indent="-228600" algn="l">
              <a:lnSpc>
                <a:spcPct val="90000"/>
              </a:lnSpc>
              <a:spcBef>
                <a:spcPts val="413"/>
              </a:spcBef>
              <a:spcAft>
                <a:spcPts val="0"/>
              </a:spcAft>
              <a:buClr>
                <a:schemeClr val="dk1"/>
              </a:buClr>
              <a:buSzPts val="1488"/>
              <a:buFont typeface="Arial"/>
              <a:buNone/>
              <a:defRPr sz="1488" b="1" i="0" u="none" strike="noStrike" cap="none">
                <a:solidFill>
                  <a:schemeClr val="dk1"/>
                </a:solidFill>
                <a:latin typeface="Calibri"/>
                <a:ea typeface="Calibri"/>
                <a:cs typeface="Calibri"/>
                <a:sym typeface="Calibri"/>
              </a:defRPr>
            </a:lvl3pPr>
            <a:lvl4pPr marL="1828800" marR="0" lvl="3" indent="-228600" algn="l">
              <a:lnSpc>
                <a:spcPct val="90000"/>
              </a:lnSpc>
              <a:spcBef>
                <a:spcPts val="413"/>
              </a:spcBef>
              <a:spcAft>
                <a:spcPts val="0"/>
              </a:spcAft>
              <a:buClr>
                <a:schemeClr val="dk1"/>
              </a:buClr>
              <a:buSzPts val="1323"/>
              <a:buFont typeface="Arial"/>
              <a:buNone/>
              <a:defRPr sz="1323" b="1" i="0" u="none" strike="noStrike" cap="none">
                <a:solidFill>
                  <a:schemeClr val="dk1"/>
                </a:solidFill>
                <a:latin typeface="Calibri"/>
                <a:ea typeface="Calibri"/>
                <a:cs typeface="Calibri"/>
                <a:sym typeface="Calibri"/>
              </a:defRPr>
            </a:lvl4pPr>
            <a:lvl5pPr marL="2286000" marR="0" lvl="4" indent="-228600" algn="l">
              <a:lnSpc>
                <a:spcPct val="90000"/>
              </a:lnSpc>
              <a:spcBef>
                <a:spcPts val="413"/>
              </a:spcBef>
              <a:spcAft>
                <a:spcPts val="0"/>
              </a:spcAft>
              <a:buClr>
                <a:schemeClr val="dk1"/>
              </a:buClr>
              <a:buSzPts val="1323"/>
              <a:buFont typeface="Arial"/>
              <a:buNone/>
              <a:defRPr sz="1323" b="1" i="0" u="none" strike="noStrike" cap="none">
                <a:solidFill>
                  <a:schemeClr val="dk1"/>
                </a:solidFill>
                <a:latin typeface="Calibri"/>
                <a:ea typeface="Calibri"/>
                <a:cs typeface="Calibri"/>
                <a:sym typeface="Calibri"/>
              </a:defRPr>
            </a:lvl5pPr>
            <a:lvl6pPr marL="2743200" marR="0" lvl="5" indent="-228600" algn="l">
              <a:lnSpc>
                <a:spcPct val="90000"/>
              </a:lnSpc>
              <a:spcBef>
                <a:spcPts val="413"/>
              </a:spcBef>
              <a:spcAft>
                <a:spcPts val="0"/>
              </a:spcAft>
              <a:buClr>
                <a:schemeClr val="dk1"/>
              </a:buClr>
              <a:buSzPts val="1323"/>
              <a:buFont typeface="Arial"/>
              <a:buNone/>
              <a:defRPr sz="1323" b="1" i="0" u="none" strike="noStrike" cap="none">
                <a:solidFill>
                  <a:schemeClr val="dk1"/>
                </a:solidFill>
                <a:latin typeface="Calibri"/>
                <a:ea typeface="Calibri"/>
                <a:cs typeface="Calibri"/>
                <a:sym typeface="Calibri"/>
              </a:defRPr>
            </a:lvl6pPr>
            <a:lvl7pPr marL="3200400" marR="0" lvl="6" indent="-228600" algn="l">
              <a:lnSpc>
                <a:spcPct val="90000"/>
              </a:lnSpc>
              <a:spcBef>
                <a:spcPts val="413"/>
              </a:spcBef>
              <a:spcAft>
                <a:spcPts val="0"/>
              </a:spcAft>
              <a:buClr>
                <a:schemeClr val="dk1"/>
              </a:buClr>
              <a:buSzPts val="1323"/>
              <a:buFont typeface="Arial"/>
              <a:buNone/>
              <a:defRPr sz="1323" b="1" i="0" u="none" strike="noStrike" cap="none">
                <a:solidFill>
                  <a:schemeClr val="dk1"/>
                </a:solidFill>
                <a:latin typeface="Calibri"/>
                <a:ea typeface="Calibri"/>
                <a:cs typeface="Calibri"/>
                <a:sym typeface="Calibri"/>
              </a:defRPr>
            </a:lvl7pPr>
            <a:lvl8pPr marL="3657600" marR="0" lvl="7" indent="-228600" algn="l">
              <a:lnSpc>
                <a:spcPct val="90000"/>
              </a:lnSpc>
              <a:spcBef>
                <a:spcPts val="413"/>
              </a:spcBef>
              <a:spcAft>
                <a:spcPts val="0"/>
              </a:spcAft>
              <a:buClr>
                <a:schemeClr val="dk1"/>
              </a:buClr>
              <a:buSzPts val="1323"/>
              <a:buFont typeface="Arial"/>
              <a:buNone/>
              <a:defRPr sz="1323" b="1" i="0" u="none" strike="noStrike" cap="none">
                <a:solidFill>
                  <a:schemeClr val="dk1"/>
                </a:solidFill>
                <a:latin typeface="Calibri"/>
                <a:ea typeface="Calibri"/>
                <a:cs typeface="Calibri"/>
                <a:sym typeface="Calibri"/>
              </a:defRPr>
            </a:lvl8pPr>
            <a:lvl9pPr marL="4114800" marR="0" lvl="8" indent="-228600" algn="l">
              <a:lnSpc>
                <a:spcPct val="90000"/>
              </a:lnSpc>
              <a:spcBef>
                <a:spcPts val="413"/>
              </a:spcBef>
              <a:spcAft>
                <a:spcPts val="0"/>
              </a:spcAft>
              <a:buClr>
                <a:schemeClr val="dk1"/>
              </a:buClr>
              <a:buSzPts val="1323"/>
              <a:buFont typeface="Arial"/>
              <a:buNone/>
              <a:defRPr sz="1323" b="1" i="0" u="none" strike="noStrike" cap="none">
                <a:solidFill>
                  <a:schemeClr val="dk1"/>
                </a:solidFill>
                <a:latin typeface="Calibri"/>
                <a:ea typeface="Calibri"/>
                <a:cs typeface="Calibri"/>
                <a:sym typeface="Calibri"/>
              </a:defRPr>
            </a:lvl9pPr>
          </a:lstStyle>
          <a:p>
            <a:endParaRPr/>
          </a:p>
        </p:txBody>
      </p:sp>
      <p:sp>
        <p:nvSpPr>
          <p:cNvPr id="87" name="Google Shape;87;p37"/>
          <p:cNvSpPr txBox="1">
            <a:spLocks noGrp="1"/>
          </p:cNvSpPr>
          <p:nvPr>
            <p:ph type="body" idx="4"/>
          </p:nvPr>
        </p:nvSpPr>
        <p:spPr>
          <a:xfrm>
            <a:off x="3827086" y="3905482"/>
            <a:ext cx="3213847" cy="5744375"/>
          </a:xfrm>
          <a:prstGeom prst="rect">
            <a:avLst/>
          </a:prstGeom>
          <a:noFill/>
          <a:ln>
            <a:noFill/>
          </a:ln>
        </p:spPr>
        <p:txBody>
          <a:bodyPr spcFirstLastPara="1" wrap="square" lIns="91425" tIns="91425" rIns="91425" bIns="91425" anchor="t" anchorCtr="0">
            <a:noAutofit/>
          </a:bodyPr>
          <a:lstStyle>
            <a:lvl1pPr marL="457200" marR="0" lvl="0" indent="-374650" algn="l">
              <a:lnSpc>
                <a:spcPct val="90000"/>
              </a:lnSpc>
              <a:spcBef>
                <a:spcPts val="825"/>
              </a:spcBef>
              <a:spcAft>
                <a:spcPts val="0"/>
              </a:spcAft>
              <a:buClr>
                <a:schemeClr val="dk1"/>
              </a:buClr>
              <a:buSzPts val="2300"/>
              <a:buFont typeface="Arial"/>
              <a:buChar char="•"/>
              <a:defRPr sz="2300" b="0" i="0" u="none" strike="noStrike" cap="none">
                <a:solidFill>
                  <a:schemeClr val="dk1"/>
                </a:solidFill>
                <a:latin typeface="Calibri"/>
                <a:ea typeface="Calibri"/>
                <a:cs typeface="Calibri"/>
                <a:sym typeface="Calibri"/>
              </a:defRPr>
            </a:lvl1pPr>
            <a:lvl2pPr marL="914400" marR="0" lvl="1" indent="-349250" algn="l">
              <a:lnSpc>
                <a:spcPct val="90000"/>
              </a:lnSpc>
              <a:spcBef>
                <a:spcPts val="413"/>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2pPr>
            <a:lvl3pPr marL="1371600" marR="0" lvl="2" indent="-330200" algn="l">
              <a:lnSpc>
                <a:spcPct val="90000"/>
              </a:lnSpc>
              <a:spcBef>
                <a:spcPts val="413"/>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7500" algn="l">
              <a:lnSpc>
                <a:spcPct val="90000"/>
              </a:lnSpc>
              <a:spcBef>
                <a:spcPts val="413"/>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a:lnSpc>
                <a:spcPct val="90000"/>
              </a:lnSpc>
              <a:spcBef>
                <a:spcPts val="413"/>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23088" algn="l">
              <a:lnSpc>
                <a:spcPct val="90000"/>
              </a:lnSpc>
              <a:spcBef>
                <a:spcPts val="413"/>
              </a:spcBef>
              <a:spcAft>
                <a:spcPts val="0"/>
              </a:spcAft>
              <a:buClr>
                <a:schemeClr val="dk1"/>
              </a:buClr>
              <a:buSzPts val="1488"/>
              <a:buFont typeface="Arial"/>
              <a:buChar char="•"/>
              <a:defRPr sz="1488" b="0" i="0" u="none" strike="noStrike" cap="none">
                <a:solidFill>
                  <a:schemeClr val="dk1"/>
                </a:solidFill>
                <a:latin typeface="Calibri"/>
                <a:ea typeface="Calibri"/>
                <a:cs typeface="Calibri"/>
                <a:sym typeface="Calibri"/>
              </a:defRPr>
            </a:lvl6pPr>
            <a:lvl7pPr marL="3200400" marR="0" lvl="6" indent="-323088" algn="l">
              <a:lnSpc>
                <a:spcPct val="90000"/>
              </a:lnSpc>
              <a:spcBef>
                <a:spcPts val="413"/>
              </a:spcBef>
              <a:spcAft>
                <a:spcPts val="0"/>
              </a:spcAft>
              <a:buClr>
                <a:schemeClr val="dk1"/>
              </a:buClr>
              <a:buSzPts val="1488"/>
              <a:buFont typeface="Arial"/>
              <a:buChar char="•"/>
              <a:defRPr sz="1488" b="0" i="0" u="none" strike="noStrike" cap="none">
                <a:solidFill>
                  <a:schemeClr val="dk1"/>
                </a:solidFill>
                <a:latin typeface="Calibri"/>
                <a:ea typeface="Calibri"/>
                <a:cs typeface="Calibri"/>
                <a:sym typeface="Calibri"/>
              </a:defRPr>
            </a:lvl7pPr>
            <a:lvl8pPr marL="3657600" marR="0" lvl="7" indent="-323088" algn="l">
              <a:lnSpc>
                <a:spcPct val="90000"/>
              </a:lnSpc>
              <a:spcBef>
                <a:spcPts val="413"/>
              </a:spcBef>
              <a:spcAft>
                <a:spcPts val="0"/>
              </a:spcAft>
              <a:buClr>
                <a:schemeClr val="dk1"/>
              </a:buClr>
              <a:buSzPts val="1488"/>
              <a:buFont typeface="Arial"/>
              <a:buChar char="•"/>
              <a:defRPr sz="1488" b="0" i="0" u="none" strike="noStrike" cap="none">
                <a:solidFill>
                  <a:schemeClr val="dk1"/>
                </a:solidFill>
                <a:latin typeface="Calibri"/>
                <a:ea typeface="Calibri"/>
                <a:cs typeface="Calibri"/>
                <a:sym typeface="Calibri"/>
              </a:defRPr>
            </a:lvl8pPr>
            <a:lvl9pPr marL="4114800" marR="0" lvl="8" indent="-323088" algn="l">
              <a:lnSpc>
                <a:spcPct val="90000"/>
              </a:lnSpc>
              <a:spcBef>
                <a:spcPts val="413"/>
              </a:spcBef>
              <a:spcAft>
                <a:spcPts val="0"/>
              </a:spcAft>
              <a:buClr>
                <a:schemeClr val="dk1"/>
              </a:buClr>
              <a:buSzPts val="1488"/>
              <a:buFont typeface="Arial"/>
              <a:buChar char="•"/>
              <a:defRPr sz="1488" b="0" i="0" u="none" strike="noStrike" cap="none">
                <a:solidFill>
                  <a:schemeClr val="dk1"/>
                </a:solidFill>
                <a:latin typeface="Calibri"/>
                <a:ea typeface="Calibri"/>
                <a:cs typeface="Calibri"/>
                <a:sym typeface="Calibri"/>
              </a:defRPr>
            </a:lvl9pPr>
          </a:lstStyle>
          <a:p>
            <a:endParaRPr/>
          </a:p>
        </p:txBody>
      </p:sp>
      <p:sp>
        <p:nvSpPr>
          <p:cNvPr id="88" name="Google Shape;88;p37"/>
          <p:cNvSpPr txBox="1">
            <a:spLocks noGrp="1"/>
          </p:cNvSpPr>
          <p:nvPr>
            <p:ph type="dt" idx="10"/>
          </p:nvPr>
        </p:nvSpPr>
        <p:spPr>
          <a:xfrm>
            <a:off x="519112" y="9909175"/>
            <a:ext cx="1701800" cy="569912"/>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SzPts val="1400"/>
              <a:buNone/>
              <a:defRPr sz="900" b="0" i="0" u="none">
                <a:solidFill>
                  <a:srgbClr val="898989"/>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9" name="Google Shape;89;p37"/>
          <p:cNvSpPr txBox="1">
            <a:spLocks noGrp="1"/>
          </p:cNvSpPr>
          <p:nvPr>
            <p:ph type="ftr" idx="11"/>
          </p:nvPr>
        </p:nvSpPr>
        <p:spPr>
          <a:xfrm>
            <a:off x="2503487" y="9909175"/>
            <a:ext cx="2552700" cy="569912"/>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SzPts val="1400"/>
              <a:buNone/>
              <a:defRPr sz="1800" b="0" i="0" u="none">
                <a:solidFill>
                  <a:schemeClr val="dk1"/>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0" name="Google Shape;90;p37"/>
          <p:cNvSpPr txBox="1">
            <a:spLocks noGrp="1"/>
          </p:cNvSpPr>
          <p:nvPr>
            <p:ph type="sldNum" idx="12"/>
          </p:nvPr>
        </p:nvSpPr>
        <p:spPr>
          <a:xfrm>
            <a:off x="5338762" y="9909175"/>
            <a:ext cx="1701800" cy="569912"/>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2 つのコンテンツ" type="twoObj">
  <p:cSld name="TWO_OBJECTS">
    <p:spTree>
      <p:nvGrpSpPr>
        <p:cNvPr id="1" name="Shape 91"/>
        <p:cNvGrpSpPr/>
        <p:nvPr/>
      </p:nvGrpSpPr>
      <p:grpSpPr>
        <a:xfrm>
          <a:off x="0" y="0"/>
          <a:ext cx="0" cy="0"/>
          <a:chOff x="0" y="0"/>
          <a:chExt cx="0" cy="0"/>
        </a:xfrm>
      </p:grpSpPr>
      <p:sp>
        <p:nvSpPr>
          <p:cNvPr id="92" name="Google Shape;92;p38"/>
          <p:cNvSpPr txBox="1">
            <a:spLocks noGrp="1"/>
          </p:cNvSpPr>
          <p:nvPr>
            <p:ph type="title"/>
          </p:nvPr>
        </p:nvSpPr>
        <p:spPr>
          <a:xfrm>
            <a:off x="519112" y="569912"/>
            <a:ext cx="6521450" cy="2065337"/>
          </a:xfrm>
          <a:prstGeom prst="rect">
            <a:avLst/>
          </a:prstGeom>
          <a:noFill/>
          <a:ln>
            <a:noFill/>
          </a:ln>
        </p:spPr>
        <p:txBody>
          <a:bodyPr spcFirstLastPara="1" wrap="square" lIns="91425" tIns="91425" rIns="91425" bIns="91425" anchor="ctr" anchorCtr="0">
            <a:noAutofit/>
          </a:bodyPr>
          <a:lstStyle>
            <a:lvl1pPr marR="0" lvl="0" algn="l">
              <a:lnSpc>
                <a:spcPct val="90000"/>
              </a:lnSpc>
              <a:spcBef>
                <a:spcPts val="0"/>
              </a:spcBef>
              <a:spcAft>
                <a:spcPts val="0"/>
              </a:spcAft>
              <a:buSzPts val="1400"/>
              <a:buNone/>
              <a:defRPr sz="3600" b="0" i="0" u="none" strike="noStrike" cap="none">
                <a:solidFill>
                  <a:schemeClr val="dk1"/>
                </a:solidFill>
                <a:latin typeface="Calibri"/>
                <a:ea typeface="Calibri"/>
                <a:cs typeface="Calibri"/>
                <a:sym typeface="Calibri"/>
              </a:defRPr>
            </a:lvl1pPr>
            <a:lvl2pPr marR="0" lvl="1" algn="l">
              <a:lnSpc>
                <a:spcPct val="90000"/>
              </a:lnSpc>
              <a:spcBef>
                <a:spcPts val="0"/>
              </a:spcBef>
              <a:spcAft>
                <a:spcPts val="0"/>
              </a:spcAft>
              <a:buSzPts val="1400"/>
              <a:buNone/>
              <a:defRPr sz="3600" b="0" i="0" u="none" strike="noStrike" cap="none">
                <a:solidFill>
                  <a:schemeClr val="dk1"/>
                </a:solidFill>
                <a:latin typeface="Calibri"/>
                <a:ea typeface="Calibri"/>
                <a:cs typeface="Calibri"/>
                <a:sym typeface="Calibri"/>
              </a:defRPr>
            </a:lvl2pPr>
            <a:lvl3pPr marR="0" lvl="2" algn="l">
              <a:lnSpc>
                <a:spcPct val="90000"/>
              </a:lnSpc>
              <a:spcBef>
                <a:spcPts val="0"/>
              </a:spcBef>
              <a:spcAft>
                <a:spcPts val="0"/>
              </a:spcAft>
              <a:buSzPts val="1400"/>
              <a:buNone/>
              <a:defRPr sz="3600" b="0" i="0" u="none" strike="noStrike" cap="none">
                <a:solidFill>
                  <a:schemeClr val="dk1"/>
                </a:solidFill>
                <a:latin typeface="Calibri"/>
                <a:ea typeface="Calibri"/>
                <a:cs typeface="Calibri"/>
                <a:sym typeface="Calibri"/>
              </a:defRPr>
            </a:lvl3pPr>
            <a:lvl4pPr marR="0" lvl="3" algn="l">
              <a:lnSpc>
                <a:spcPct val="90000"/>
              </a:lnSpc>
              <a:spcBef>
                <a:spcPts val="0"/>
              </a:spcBef>
              <a:spcAft>
                <a:spcPts val="0"/>
              </a:spcAft>
              <a:buSzPts val="1400"/>
              <a:buNone/>
              <a:defRPr sz="3600" b="0" i="0" u="none" strike="noStrike" cap="none">
                <a:solidFill>
                  <a:schemeClr val="dk1"/>
                </a:solidFill>
                <a:latin typeface="Calibri"/>
                <a:ea typeface="Calibri"/>
                <a:cs typeface="Calibri"/>
                <a:sym typeface="Calibri"/>
              </a:defRPr>
            </a:lvl4pPr>
            <a:lvl5pPr marR="0" lvl="4" algn="l">
              <a:lnSpc>
                <a:spcPct val="90000"/>
              </a:lnSpc>
              <a:spcBef>
                <a:spcPts val="0"/>
              </a:spcBef>
              <a:spcAft>
                <a:spcPts val="0"/>
              </a:spcAft>
              <a:buSzPts val="1400"/>
              <a:buNone/>
              <a:defRPr sz="3600" b="0" i="0" u="none" strike="noStrike" cap="none">
                <a:solidFill>
                  <a:schemeClr val="dk1"/>
                </a:solidFill>
                <a:latin typeface="Calibri"/>
                <a:ea typeface="Calibri"/>
                <a:cs typeface="Calibri"/>
                <a:sym typeface="Calibri"/>
              </a:defRPr>
            </a:lvl5pPr>
            <a:lvl6pPr marR="0" lvl="5" algn="l">
              <a:lnSpc>
                <a:spcPct val="90000"/>
              </a:lnSpc>
              <a:spcBef>
                <a:spcPts val="0"/>
              </a:spcBef>
              <a:spcAft>
                <a:spcPts val="0"/>
              </a:spcAft>
              <a:buSzPts val="1400"/>
              <a:buNone/>
              <a:defRPr sz="3600" b="0" i="0" u="none" strike="noStrike" cap="none">
                <a:solidFill>
                  <a:schemeClr val="dk1"/>
                </a:solidFill>
                <a:latin typeface="Calibri"/>
                <a:ea typeface="Calibri"/>
                <a:cs typeface="Calibri"/>
                <a:sym typeface="Calibri"/>
              </a:defRPr>
            </a:lvl6pPr>
            <a:lvl7pPr marR="0" lvl="6" algn="l">
              <a:lnSpc>
                <a:spcPct val="90000"/>
              </a:lnSpc>
              <a:spcBef>
                <a:spcPts val="0"/>
              </a:spcBef>
              <a:spcAft>
                <a:spcPts val="0"/>
              </a:spcAft>
              <a:buSzPts val="1400"/>
              <a:buNone/>
              <a:defRPr sz="3600" b="0" i="0" u="none" strike="noStrike" cap="none">
                <a:solidFill>
                  <a:schemeClr val="dk1"/>
                </a:solidFill>
                <a:latin typeface="Calibri"/>
                <a:ea typeface="Calibri"/>
                <a:cs typeface="Calibri"/>
                <a:sym typeface="Calibri"/>
              </a:defRPr>
            </a:lvl7pPr>
            <a:lvl8pPr marR="0" lvl="7" algn="l">
              <a:lnSpc>
                <a:spcPct val="90000"/>
              </a:lnSpc>
              <a:spcBef>
                <a:spcPts val="0"/>
              </a:spcBef>
              <a:spcAft>
                <a:spcPts val="0"/>
              </a:spcAft>
              <a:buSzPts val="1400"/>
              <a:buNone/>
              <a:defRPr sz="3600" b="0" i="0" u="none" strike="noStrike" cap="none">
                <a:solidFill>
                  <a:schemeClr val="dk1"/>
                </a:solidFill>
                <a:latin typeface="Calibri"/>
                <a:ea typeface="Calibri"/>
                <a:cs typeface="Calibri"/>
                <a:sym typeface="Calibri"/>
              </a:defRPr>
            </a:lvl8pPr>
            <a:lvl9pPr marR="0" lvl="8" algn="l">
              <a:lnSpc>
                <a:spcPct val="90000"/>
              </a:lnSpc>
              <a:spcBef>
                <a:spcPts val="0"/>
              </a:spcBef>
              <a:spcAft>
                <a:spcPts val="0"/>
              </a:spcAft>
              <a:buSzPts val="1400"/>
              <a:buNone/>
              <a:defRPr sz="3600" b="0" i="0" u="none" strike="noStrike" cap="none">
                <a:solidFill>
                  <a:schemeClr val="dk1"/>
                </a:solidFill>
                <a:latin typeface="Calibri"/>
                <a:ea typeface="Calibri"/>
                <a:cs typeface="Calibri"/>
                <a:sym typeface="Calibri"/>
              </a:defRPr>
            </a:lvl9pPr>
          </a:lstStyle>
          <a:p>
            <a:endParaRPr/>
          </a:p>
        </p:txBody>
      </p:sp>
      <p:sp>
        <p:nvSpPr>
          <p:cNvPr id="93" name="Google Shape;93;p38"/>
          <p:cNvSpPr txBox="1">
            <a:spLocks noGrp="1"/>
          </p:cNvSpPr>
          <p:nvPr>
            <p:ph type="body" idx="1"/>
          </p:nvPr>
        </p:nvSpPr>
        <p:spPr>
          <a:xfrm>
            <a:off x="519728" y="2846200"/>
            <a:ext cx="3212862" cy="6783857"/>
          </a:xfrm>
          <a:prstGeom prst="rect">
            <a:avLst/>
          </a:prstGeom>
          <a:noFill/>
          <a:ln>
            <a:noFill/>
          </a:ln>
        </p:spPr>
        <p:txBody>
          <a:bodyPr spcFirstLastPara="1" wrap="square" lIns="91425" tIns="91425" rIns="91425" bIns="91425" anchor="t" anchorCtr="0">
            <a:noAutofit/>
          </a:bodyPr>
          <a:lstStyle>
            <a:lvl1pPr marL="457200" marR="0" lvl="0" indent="-374650" algn="l">
              <a:lnSpc>
                <a:spcPct val="90000"/>
              </a:lnSpc>
              <a:spcBef>
                <a:spcPts val="825"/>
              </a:spcBef>
              <a:spcAft>
                <a:spcPts val="0"/>
              </a:spcAft>
              <a:buClr>
                <a:schemeClr val="dk1"/>
              </a:buClr>
              <a:buSzPts val="2300"/>
              <a:buFont typeface="Arial"/>
              <a:buChar char="•"/>
              <a:defRPr sz="2300" b="0" i="0" u="none" strike="noStrike" cap="none">
                <a:solidFill>
                  <a:schemeClr val="dk1"/>
                </a:solidFill>
                <a:latin typeface="Calibri"/>
                <a:ea typeface="Calibri"/>
                <a:cs typeface="Calibri"/>
                <a:sym typeface="Calibri"/>
              </a:defRPr>
            </a:lvl1pPr>
            <a:lvl2pPr marL="914400" marR="0" lvl="1" indent="-349250" algn="l">
              <a:lnSpc>
                <a:spcPct val="90000"/>
              </a:lnSpc>
              <a:spcBef>
                <a:spcPts val="413"/>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2pPr>
            <a:lvl3pPr marL="1371600" marR="0" lvl="2" indent="-330200" algn="l">
              <a:lnSpc>
                <a:spcPct val="90000"/>
              </a:lnSpc>
              <a:spcBef>
                <a:spcPts val="413"/>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7500" algn="l">
              <a:lnSpc>
                <a:spcPct val="90000"/>
              </a:lnSpc>
              <a:spcBef>
                <a:spcPts val="413"/>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a:lnSpc>
                <a:spcPct val="90000"/>
              </a:lnSpc>
              <a:spcBef>
                <a:spcPts val="413"/>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23088" algn="l">
              <a:lnSpc>
                <a:spcPct val="90000"/>
              </a:lnSpc>
              <a:spcBef>
                <a:spcPts val="413"/>
              </a:spcBef>
              <a:spcAft>
                <a:spcPts val="0"/>
              </a:spcAft>
              <a:buClr>
                <a:schemeClr val="dk1"/>
              </a:buClr>
              <a:buSzPts val="1488"/>
              <a:buFont typeface="Arial"/>
              <a:buChar char="•"/>
              <a:defRPr sz="1488" b="0" i="0" u="none" strike="noStrike" cap="none">
                <a:solidFill>
                  <a:schemeClr val="dk1"/>
                </a:solidFill>
                <a:latin typeface="Calibri"/>
                <a:ea typeface="Calibri"/>
                <a:cs typeface="Calibri"/>
                <a:sym typeface="Calibri"/>
              </a:defRPr>
            </a:lvl6pPr>
            <a:lvl7pPr marL="3200400" marR="0" lvl="6" indent="-323088" algn="l">
              <a:lnSpc>
                <a:spcPct val="90000"/>
              </a:lnSpc>
              <a:spcBef>
                <a:spcPts val="413"/>
              </a:spcBef>
              <a:spcAft>
                <a:spcPts val="0"/>
              </a:spcAft>
              <a:buClr>
                <a:schemeClr val="dk1"/>
              </a:buClr>
              <a:buSzPts val="1488"/>
              <a:buFont typeface="Arial"/>
              <a:buChar char="•"/>
              <a:defRPr sz="1488" b="0" i="0" u="none" strike="noStrike" cap="none">
                <a:solidFill>
                  <a:schemeClr val="dk1"/>
                </a:solidFill>
                <a:latin typeface="Calibri"/>
                <a:ea typeface="Calibri"/>
                <a:cs typeface="Calibri"/>
                <a:sym typeface="Calibri"/>
              </a:defRPr>
            </a:lvl7pPr>
            <a:lvl8pPr marL="3657600" marR="0" lvl="7" indent="-323088" algn="l">
              <a:lnSpc>
                <a:spcPct val="90000"/>
              </a:lnSpc>
              <a:spcBef>
                <a:spcPts val="413"/>
              </a:spcBef>
              <a:spcAft>
                <a:spcPts val="0"/>
              </a:spcAft>
              <a:buClr>
                <a:schemeClr val="dk1"/>
              </a:buClr>
              <a:buSzPts val="1488"/>
              <a:buFont typeface="Arial"/>
              <a:buChar char="•"/>
              <a:defRPr sz="1488" b="0" i="0" u="none" strike="noStrike" cap="none">
                <a:solidFill>
                  <a:schemeClr val="dk1"/>
                </a:solidFill>
                <a:latin typeface="Calibri"/>
                <a:ea typeface="Calibri"/>
                <a:cs typeface="Calibri"/>
                <a:sym typeface="Calibri"/>
              </a:defRPr>
            </a:lvl8pPr>
            <a:lvl9pPr marL="4114800" marR="0" lvl="8" indent="-323088" algn="l">
              <a:lnSpc>
                <a:spcPct val="90000"/>
              </a:lnSpc>
              <a:spcBef>
                <a:spcPts val="413"/>
              </a:spcBef>
              <a:spcAft>
                <a:spcPts val="0"/>
              </a:spcAft>
              <a:buClr>
                <a:schemeClr val="dk1"/>
              </a:buClr>
              <a:buSzPts val="1488"/>
              <a:buFont typeface="Arial"/>
              <a:buChar char="•"/>
              <a:defRPr sz="1488" b="0" i="0" u="none" strike="noStrike" cap="none">
                <a:solidFill>
                  <a:schemeClr val="dk1"/>
                </a:solidFill>
                <a:latin typeface="Calibri"/>
                <a:ea typeface="Calibri"/>
                <a:cs typeface="Calibri"/>
                <a:sym typeface="Calibri"/>
              </a:defRPr>
            </a:lvl9pPr>
          </a:lstStyle>
          <a:p>
            <a:endParaRPr/>
          </a:p>
        </p:txBody>
      </p:sp>
      <p:sp>
        <p:nvSpPr>
          <p:cNvPr id="94" name="Google Shape;94;p38"/>
          <p:cNvSpPr txBox="1">
            <a:spLocks noGrp="1"/>
          </p:cNvSpPr>
          <p:nvPr>
            <p:ph type="body" idx="2"/>
          </p:nvPr>
        </p:nvSpPr>
        <p:spPr>
          <a:xfrm>
            <a:off x="3827085" y="2846200"/>
            <a:ext cx="3212862" cy="6783857"/>
          </a:xfrm>
          <a:prstGeom prst="rect">
            <a:avLst/>
          </a:prstGeom>
          <a:noFill/>
          <a:ln>
            <a:noFill/>
          </a:ln>
        </p:spPr>
        <p:txBody>
          <a:bodyPr spcFirstLastPara="1" wrap="square" lIns="91425" tIns="91425" rIns="91425" bIns="91425" anchor="t" anchorCtr="0">
            <a:noAutofit/>
          </a:bodyPr>
          <a:lstStyle>
            <a:lvl1pPr marL="457200" marR="0" lvl="0" indent="-374650" algn="l">
              <a:lnSpc>
                <a:spcPct val="90000"/>
              </a:lnSpc>
              <a:spcBef>
                <a:spcPts val="825"/>
              </a:spcBef>
              <a:spcAft>
                <a:spcPts val="0"/>
              </a:spcAft>
              <a:buClr>
                <a:schemeClr val="dk1"/>
              </a:buClr>
              <a:buSzPts val="2300"/>
              <a:buFont typeface="Arial"/>
              <a:buChar char="•"/>
              <a:defRPr sz="2300" b="0" i="0" u="none" strike="noStrike" cap="none">
                <a:solidFill>
                  <a:schemeClr val="dk1"/>
                </a:solidFill>
                <a:latin typeface="Calibri"/>
                <a:ea typeface="Calibri"/>
                <a:cs typeface="Calibri"/>
                <a:sym typeface="Calibri"/>
              </a:defRPr>
            </a:lvl1pPr>
            <a:lvl2pPr marL="914400" marR="0" lvl="1" indent="-349250" algn="l">
              <a:lnSpc>
                <a:spcPct val="90000"/>
              </a:lnSpc>
              <a:spcBef>
                <a:spcPts val="413"/>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2pPr>
            <a:lvl3pPr marL="1371600" marR="0" lvl="2" indent="-330200" algn="l">
              <a:lnSpc>
                <a:spcPct val="90000"/>
              </a:lnSpc>
              <a:spcBef>
                <a:spcPts val="413"/>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7500" algn="l">
              <a:lnSpc>
                <a:spcPct val="90000"/>
              </a:lnSpc>
              <a:spcBef>
                <a:spcPts val="413"/>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a:lnSpc>
                <a:spcPct val="90000"/>
              </a:lnSpc>
              <a:spcBef>
                <a:spcPts val="413"/>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23088" algn="l">
              <a:lnSpc>
                <a:spcPct val="90000"/>
              </a:lnSpc>
              <a:spcBef>
                <a:spcPts val="413"/>
              </a:spcBef>
              <a:spcAft>
                <a:spcPts val="0"/>
              </a:spcAft>
              <a:buClr>
                <a:schemeClr val="dk1"/>
              </a:buClr>
              <a:buSzPts val="1488"/>
              <a:buFont typeface="Arial"/>
              <a:buChar char="•"/>
              <a:defRPr sz="1488" b="0" i="0" u="none" strike="noStrike" cap="none">
                <a:solidFill>
                  <a:schemeClr val="dk1"/>
                </a:solidFill>
                <a:latin typeface="Calibri"/>
                <a:ea typeface="Calibri"/>
                <a:cs typeface="Calibri"/>
                <a:sym typeface="Calibri"/>
              </a:defRPr>
            </a:lvl6pPr>
            <a:lvl7pPr marL="3200400" marR="0" lvl="6" indent="-323088" algn="l">
              <a:lnSpc>
                <a:spcPct val="90000"/>
              </a:lnSpc>
              <a:spcBef>
                <a:spcPts val="413"/>
              </a:spcBef>
              <a:spcAft>
                <a:spcPts val="0"/>
              </a:spcAft>
              <a:buClr>
                <a:schemeClr val="dk1"/>
              </a:buClr>
              <a:buSzPts val="1488"/>
              <a:buFont typeface="Arial"/>
              <a:buChar char="•"/>
              <a:defRPr sz="1488" b="0" i="0" u="none" strike="noStrike" cap="none">
                <a:solidFill>
                  <a:schemeClr val="dk1"/>
                </a:solidFill>
                <a:latin typeface="Calibri"/>
                <a:ea typeface="Calibri"/>
                <a:cs typeface="Calibri"/>
                <a:sym typeface="Calibri"/>
              </a:defRPr>
            </a:lvl7pPr>
            <a:lvl8pPr marL="3657600" marR="0" lvl="7" indent="-323088" algn="l">
              <a:lnSpc>
                <a:spcPct val="90000"/>
              </a:lnSpc>
              <a:spcBef>
                <a:spcPts val="413"/>
              </a:spcBef>
              <a:spcAft>
                <a:spcPts val="0"/>
              </a:spcAft>
              <a:buClr>
                <a:schemeClr val="dk1"/>
              </a:buClr>
              <a:buSzPts val="1488"/>
              <a:buFont typeface="Arial"/>
              <a:buChar char="•"/>
              <a:defRPr sz="1488" b="0" i="0" u="none" strike="noStrike" cap="none">
                <a:solidFill>
                  <a:schemeClr val="dk1"/>
                </a:solidFill>
                <a:latin typeface="Calibri"/>
                <a:ea typeface="Calibri"/>
                <a:cs typeface="Calibri"/>
                <a:sym typeface="Calibri"/>
              </a:defRPr>
            </a:lvl8pPr>
            <a:lvl9pPr marL="4114800" marR="0" lvl="8" indent="-323088" algn="l">
              <a:lnSpc>
                <a:spcPct val="90000"/>
              </a:lnSpc>
              <a:spcBef>
                <a:spcPts val="413"/>
              </a:spcBef>
              <a:spcAft>
                <a:spcPts val="0"/>
              </a:spcAft>
              <a:buClr>
                <a:schemeClr val="dk1"/>
              </a:buClr>
              <a:buSzPts val="1488"/>
              <a:buFont typeface="Arial"/>
              <a:buChar char="•"/>
              <a:defRPr sz="1488" b="0" i="0" u="none" strike="noStrike" cap="none">
                <a:solidFill>
                  <a:schemeClr val="dk1"/>
                </a:solidFill>
                <a:latin typeface="Calibri"/>
                <a:ea typeface="Calibri"/>
                <a:cs typeface="Calibri"/>
                <a:sym typeface="Calibri"/>
              </a:defRPr>
            </a:lvl9pPr>
          </a:lstStyle>
          <a:p>
            <a:endParaRPr/>
          </a:p>
        </p:txBody>
      </p:sp>
      <p:sp>
        <p:nvSpPr>
          <p:cNvPr id="95" name="Google Shape;95;p38"/>
          <p:cNvSpPr txBox="1">
            <a:spLocks noGrp="1"/>
          </p:cNvSpPr>
          <p:nvPr>
            <p:ph type="dt" idx="10"/>
          </p:nvPr>
        </p:nvSpPr>
        <p:spPr>
          <a:xfrm>
            <a:off x="519112" y="9909175"/>
            <a:ext cx="1701800" cy="569912"/>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SzPts val="1400"/>
              <a:buNone/>
              <a:defRPr sz="900" b="0" i="0" u="none">
                <a:solidFill>
                  <a:srgbClr val="898989"/>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6" name="Google Shape;96;p38"/>
          <p:cNvSpPr txBox="1">
            <a:spLocks noGrp="1"/>
          </p:cNvSpPr>
          <p:nvPr>
            <p:ph type="ftr" idx="11"/>
          </p:nvPr>
        </p:nvSpPr>
        <p:spPr>
          <a:xfrm>
            <a:off x="2503487" y="9909175"/>
            <a:ext cx="2552700" cy="569912"/>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SzPts val="1400"/>
              <a:buNone/>
              <a:defRPr sz="1800" b="0" i="0" u="none">
                <a:solidFill>
                  <a:schemeClr val="dk1"/>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7" name="Google Shape;97;p38"/>
          <p:cNvSpPr txBox="1">
            <a:spLocks noGrp="1"/>
          </p:cNvSpPr>
          <p:nvPr>
            <p:ph type="sldNum" idx="12"/>
          </p:nvPr>
        </p:nvSpPr>
        <p:spPr>
          <a:xfrm>
            <a:off x="5338762" y="9909175"/>
            <a:ext cx="1701800" cy="569912"/>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28"/>
          <p:cNvPicPr preferRelativeResize="0"/>
          <p:nvPr/>
        </p:nvPicPr>
        <p:blipFill rotWithShape="1">
          <a:blip r:embed="rId3">
            <a:alphaModFix/>
          </a:blip>
          <a:srcRect/>
          <a:stretch/>
        </p:blipFill>
        <p:spPr>
          <a:xfrm>
            <a:off x="0" y="0"/>
            <a:ext cx="7559675" cy="966787"/>
          </a:xfrm>
          <a:prstGeom prst="rect">
            <a:avLst/>
          </a:prstGeom>
          <a:noFill/>
          <a:ln>
            <a:noFill/>
          </a:ln>
        </p:spPr>
      </p:pic>
      <p:sp>
        <p:nvSpPr>
          <p:cNvPr id="11" name="Google Shape;11;p28"/>
          <p:cNvSpPr txBox="1"/>
          <p:nvPr/>
        </p:nvSpPr>
        <p:spPr>
          <a:xfrm>
            <a:off x="361950" y="482600"/>
            <a:ext cx="6521450" cy="376237"/>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2000"/>
              <a:buFont typeface="Arial"/>
              <a:buNone/>
            </a:pPr>
            <a:r>
              <a:rPr lang="ja-JP" sz="2000" b="0" i="0" u="none" strike="noStrike" cap="none">
                <a:solidFill>
                  <a:schemeClr val="lt1"/>
                </a:solidFill>
                <a:latin typeface="Arial"/>
                <a:ea typeface="Arial"/>
                <a:cs typeface="Arial"/>
                <a:sym typeface="Arial"/>
              </a:rPr>
              <a:t>もくじ文字幅1.5pt広</a:t>
            </a:r>
            <a:endParaRPr sz="1400" b="0" i="0" u="none" strike="noStrike" cap="none">
              <a:solidFill>
                <a:srgbClr val="000000"/>
              </a:solidFill>
              <a:latin typeface="Arial"/>
              <a:ea typeface="Arial"/>
              <a:cs typeface="Arial"/>
              <a:sym typeface="Arial"/>
            </a:endParaRPr>
          </a:p>
        </p:txBody>
      </p:sp>
      <p:sp>
        <p:nvSpPr>
          <p:cNvPr id="12" name="Google Shape;12;p28"/>
          <p:cNvSpPr txBox="1"/>
          <p:nvPr/>
        </p:nvSpPr>
        <p:spPr>
          <a:xfrm>
            <a:off x="361950" y="1800225"/>
            <a:ext cx="2803525" cy="633412"/>
          </a:xfrm>
          <a:prstGeom prst="rect">
            <a:avLst/>
          </a:prstGeom>
          <a:noFill/>
          <a:ln>
            <a:noFill/>
          </a:ln>
        </p:spPr>
        <p:txBody>
          <a:bodyPr spcFirstLastPara="1" wrap="square" lIns="91425" tIns="45700" rIns="91425" bIns="45700" anchor="t" anchorCtr="0">
            <a:noAutofit/>
          </a:bodyPr>
          <a:lstStyle/>
          <a:p>
            <a:pPr marL="0" marR="0" lvl="0" indent="0" algn="l" rtl="0">
              <a:lnSpc>
                <a:spcPct val="140000"/>
              </a:lnSpc>
              <a:spcBef>
                <a:spcPts val="0"/>
              </a:spcBef>
              <a:spcAft>
                <a:spcPts val="0"/>
              </a:spcAft>
              <a:buClr>
                <a:srgbClr val="3B3838"/>
              </a:buClr>
              <a:buSzPts val="1200"/>
              <a:buFont typeface="Arial"/>
              <a:buNone/>
            </a:pPr>
            <a:r>
              <a:rPr lang="ja-JP" sz="1200" b="0" i="0" u="none" strike="noStrike" cap="none">
                <a:solidFill>
                  <a:srgbClr val="3B3838"/>
                </a:solidFill>
                <a:latin typeface="Arial"/>
                <a:ea typeface="Arial"/>
                <a:cs typeface="Arial"/>
                <a:sym typeface="Arial"/>
              </a:rPr>
              <a:t>サイズは12ptカラーは黒75</a:t>
            </a:r>
            <a:endParaRPr sz="1400" b="0" i="0" u="none" strike="noStrike" cap="none">
              <a:solidFill>
                <a:srgbClr val="000000"/>
              </a:solidFill>
              <a:latin typeface="Arial"/>
              <a:ea typeface="Arial"/>
              <a:cs typeface="Arial"/>
              <a:sym typeface="Arial"/>
            </a:endParaRPr>
          </a:p>
          <a:p>
            <a:pPr marL="0" marR="0" lvl="0" indent="0" algn="l" rtl="0">
              <a:lnSpc>
                <a:spcPct val="140000"/>
              </a:lnSpc>
              <a:spcBef>
                <a:spcPts val="0"/>
              </a:spcBef>
              <a:spcAft>
                <a:spcPts val="0"/>
              </a:spcAft>
              <a:buClr>
                <a:srgbClr val="3B3838"/>
              </a:buClr>
              <a:buSzPts val="1200"/>
              <a:buFont typeface="Arial"/>
              <a:buNone/>
            </a:pPr>
            <a:r>
              <a:rPr lang="ja-JP" sz="1200" b="0" i="0" u="none" strike="noStrike" cap="none">
                <a:solidFill>
                  <a:srgbClr val="3B3838"/>
                </a:solidFill>
                <a:latin typeface="Arial"/>
                <a:ea typeface="Arial"/>
                <a:cs typeface="Arial"/>
                <a:sym typeface="Arial"/>
              </a:rPr>
              <a:t>行間を1.4行文字間+0.7ポイント</a:t>
            </a:r>
            <a:endParaRPr sz="1400" b="0" i="0" u="none" strike="noStrike" cap="none">
              <a:solidFill>
                <a:srgbClr val="000000"/>
              </a:solidFill>
              <a:latin typeface="Arial"/>
              <a:ea typeface="Arial"/>
              <a:cs typeface="Arial"/>
              <a:sym typeface="Arial"/>
            </a:endParaRPr>
          </a:p>
        </p:txBody>
      </p:sp>
      <p:sp>
        <p:nvSpPr>
          <p:cNvPr id="13" name="Google Shape;13;p28"/>
          <p:cNvSpPr txBox="1"/>
          <p:nvPr/>
        </p:nvSpPr>
        <p:spPr>
          <a:xfrm>
            <a:off x="6710362" y="1800225"/>
            <a:ext cx="463550" cy="633412"/>
          </a:xfrm>
          <a:prstGeom prst="rect">
            <a:avLst/>
          </a:prstGeom>
          <a:noFill/>
          <a:ln>
            <a:noFill/>
          </a:ln>
        </p:spPr>
        <p:txBody>
          <a:bodyPr spcFirstLastPara="1" wrap="square" lIns="91425" tIns="45700" rIns="91425" bIns="45700" anchor="t" anchorCtr="0">
            <a:noAutofit/>
          </a:bodyPr>
          <a:lstStyle/>
          <a:p>
            <a:pPr marL="0" marR="0" lvl="0" indent="0" algn="r" rtl="0">
              <a:lnSpc>
                <a:spcPct val="140000"/>
              </a:lnSpc>
              <a:spcBef>
                <a:spcPts val="0"/>
              </a:spcBef>
              <a:spcAft>
                <a:spcPts val="0"/>
              </a:spcAft>
              <a:buClr>
                <a:srgbClr val="3B3838"/>
              </a:buClr>
              <a:buSzPts val="1200"/>
              <a:buFont typeface="Arial"/>
              <a:buNone/>
            </a:pPr>
            <a:r>
              <a:rPr lang="ja-JP" sz="1200" b="0" i="0" u="none" strike="noStrike" cap="none">
                <a:solidFill>
                  <a:srgbClr val="3B3838"/>
                </a:solidFill>
                <a:latin typeface="Arial"/>
                <a:ea typeface="Arial"/>
                <a:cs typeface="Arial"/>
                <a:sym typeface="Arial"/>
              </a:rPr>
              <a:t>P.4</a:t>
            </a:r>
            <a:endParaRPr sz="1400" b="0" i="0" u="none" strike="noStrike" cap="none">
              <a:solidFill>
                <a:srgbClr val="000000"/>
              </a:solidFill>
              <a:latin typeface="Arial"/>
              <a:ea typeface="Arial"/>
              <a:cs typeface="Arial"/>
              <a:sym typeface="Arial"/>
            </a:endParaRPr>
          </a:p>
          <a:p>
            <a:pPr marL="0" marR="0" lvl="0" indent="0" algn="r" rtl="0">
              <a:lnSpc>
                <a:spcPct val="140000"/>
              </a:lnSpc>
              <a:spcBef>
                <a:spcPts val="0"/>
              </a:spcBef>
              <a:spcAft>
                <a:spcPts val="0"/>
              </a:spcAft>
              <a:buClr>
                <a:srgbClr val="3B3838"/>
              </a:buClr>
              <a:buSzPts val="1200"/>
              <a:buFont typeface="Arial"/>
              <a:buNone/>
            </a:pPr>
            <a:r>
              <a:rPr lang="ja-JP" sz="1200" b="0" i="0" u="none" strike="noStrike" cap="none">
                <a:solidFill>
                  <a:srgbClr val="3B3838"/>
                </a:solidFill>
                <a:latin typeface="Arial"/>
                <a:ea typeface="Arial"/>
                <a:cs typeface="Arial"/>
                <a:sym typeface="Arial"/>
              </a:rPr>
              <a:t>P.5</a:t>
            </a:r>
            <a:endParaRPr sz="1400" b="0" i="0" u="none" strike="noStrike" cap="none">
              <a:solidFill>
                <a:srgbClr val="000000"/>
              </a:solidFill>
              <a:latin typeface="Arial"/>
              <a:ea typeface="Arial"/>
              <a:cs typeface="Arial"/>
              <a:sym typeface="Arial"/>
            </a:endParaRPr>
          </a:p>
        </p:txBody>
      </p:sp>
      <p:sp>
        <p:nvSpPr>
          <p:cNvPr id="14" name="Google Shape;14;p28"/>
          <p:cNvSpPr txBox="1"/>
          <p:nvPr/>
        </p:nvSpPr>
        <p:spPr>
          <a:xfrm>
            <a:off x="2925762" y="1800225"/>
            <a:ext cx="3784600" cy="633412"/>
          </a:xfrm>
          <a:prstGeom prst="rect">
            <a:avLst/>
          </a:prstGeom>
          <a:noFill/>
          <a:ln>
            <a:noFill/>
          </a:ln>
        </p:spPr>
        <p:txBody>
          <a:bodyPr spcFirstLastPara="1" wrap="square" lIns="91425" tIns="45700" rIns="91425" bIns="45700" anchor="t" anchorCtr="0">
            <a:noAutofit/>
          </a:bodyPr>
          <a:lstStyle/>
          <a:p>
            <a:pPr marL="0" marR="0" lvl="0" indent="0" algn="l" rtl="0">
              <a:lnSpc>
                <a:spcPct val="140000"/>
              </a:lnSpc>
              <a:spcBef>
                <a:spcPts val="0"/>
              </a:spcBef>
              <a:spcAft>
                <a:spcPts val="0"/>
              </a:spcAft>
              <a:buClr>
                <a:srgbClr val="3B3838"/>
              </a:buClr>
              <a:buSzPts val="1200"/>
              <a:buFont typeface="Arial"/>
              <a:buNone/>
            </a:pPr>
            <a:r>
              <a:rPr lang="ja-JP" sz="1200" b="0" i="0" u="none" strike="noStrike" cap="none">
                <a:solidFill>
                  <a:srgbClr val="3B3838"/>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a:p>
            <a:pPr marL="0" marR="0" lvl="0" indent="0" algn="l" rtl="0">
              <a:lnSpc>
                <a:spcPct val="140000"/>
              </a:lnSpc>
              <a:spcBef>
                <a:spcPts val="0"/>
              </a:spcBef>
              <a:spcAft>
                <a:spcPts val="0"/>
              </a:spcAft>
              <a:buClr>
                <a:srgbClr val="3B3838"/>
              </a:buClr>
              <a:buSzPts val="1200"/>
              <a:buFont typeface="Arial"/>
              <a:buNone/>
            </a:pPr>
            <a:r>
              <a:rPr lang="ja-JP" sz="1200" b="0" i="0" u="none" strike="noStrike" cap="none">
                <a:solidFill>
                  <a:srgbClr val="3B3838"/>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
        <p:nvSpPr>
          <p:cNvPr id="15" name="Google Shape;15;p28"/>
          <p:cNvSpPr txBox="1"/>
          <p:nvPr/>
        </p:nvSpPr>
        <p:spPr>
          <a:xfrm>
            <a:off x="361950" y="2593975"/>
            <a:ext cx="6521450" cy="357187"/>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1600"/>
              <a:buFont typeface="Arial"/>
              <a:buNone/>
            </a:pPr>
            <a:r>
              <a:rPr lang="ja-JP" sz="1600" b="0" i="0" u="none" strike="noStrike" cap="none">
                <a:solidFill>
                  <a:schemeClr val="dk1"/>
                </a:solidFill>
                <a:latin typeface="Arial"/>
                <a:ea typeface="Arial"/>
                <a:cs typeface="Arial"/>
                <a:sym typeface="Arial"/>
              </a:rPr>
              <a:t>大見出し16pt文字間1.5pt広</a:t>
            </a:r>
            <a:endParaRPr sz="1400" b="0" i="0" u="none" strike="noStrike" cap="none">
              <a:solidFill>
                <a:srgbClr val="000000"/>
              </a:solidFill>
              <a:latin typeface="Arial"/>
              <a:ea typeface="Arial"/>
              <a:cs typeface="Arial"/>
              <a:sym typeface="Arial"/>
            </a:endParaRPr>
          </a:p>
        </p:txBody>
      </p:sp>
      <p:sp>
        <p:nvSpPr>
          <p:cNvPr id="16" name="Google Shape;16;p28"/>
          <p:cNvSpPr txBox="1"/>
          <p:nvPr/>
        </p:nvSpPr>
        <p:spPr>
          <a:xfrm>
            <a:off x="361950" y="2990850"/>
            <a:ext cx="2803525" cy="674687"/>
          </a:xfrm>
          <a:prstGeom prst="rect">
            <a:avLst/>
          </a:prstGeom>
          <a:noFill/>
          <a:ln>
            <a:noFill/>
          </a:ln>
        </p:spPr>
        <p:txBody>
          <a:bodyPr spcFirstLastPara="1" wrap="square" lIns="91425" tIns="45700" rIns="91425" bIns="45700" anchor="t" anchorCtr="0">
            <a:noAutofit/>
          </a:bodyPr>
          <a:lstStyle/>
          <a:p>
            <a:pPr marL="0" marR="0" lvl="0" indent="0" algn="l" rtl="0">
              <a:lnSpc>
                <a:spcPct val="140000"/>
              </a:lnSpc>
              <a:spcBef>
                <a:spcPts val="0"/>
              </a:spcBef>
              <a:spcAft>
                <a:spcPts val="0"/>
              </a:spcAft>
              <a:buClr>
                <a:srgbClr val="3B3838"/>
              </a:buClr>
              <a:buSzPts val="1200"/>
              <a:buFont typeface="Arial"/>
              <a:buNone/>
            </a:pPr>
            <a:r>
              <a:rPr lang="ja-JP" sz="1200" b="0" i="0" u="none" strike="noStrike" cap="none">
                <a:solidFill>
                  <a:srgbClr val="3B3838"/>
                </a:solidFill>
                <a:latin typeface="Arial"/>
                <a:ea typeface="Arial"/>
                <a:cs typeface="Arial"/>
                <a:sym typeface="Arial"/>
              </a:rPr>
              <a:t>サイズは12ptカラーは黒75</a:t>
            </a:r>
            <a:endParaRPr sz="1400" b="0" i="0" u="none" strike="noStrike" cap="none">
              <a:solidFill>
                <a:srgbClr val="000000"/>
              </a:solidFill>
              <a:latin typeface="Arial"/>
              <a:ea typeface="Arial"/>
              <a:cs typeface="Arial"/>
              <a:sym typeface="Arial"/>
            </a:endParaRPr>
          </a:p>
          <a:p>
            <a:pPr marL="0" marR="0" lvl="0" indent="0" algn="l" rtl="0">
              <a:lnSpc>
                <a:spcPct val="140000"/>
              </a:lnSpc>
              <a:spcBef>
                <a:spcPts val="0"/>
              </a:spcBef>
              <a:spcAft>
                <a:spcPts val="0"/>
              </a:spcAft>
              <a:buClr>
                <a:srgbClr val="3B3838"/>
              </a:buClr>
              <a:buSzPts val="1200"/>
              <a:buFont typeface="Arial"/>
              <a:buNone/>
            </a:pPr>
            <a:r>
              <a:rPr lang="ja-JP" sz="1200" b="0" i="0" u="none" strike="noStrike" cap="none">
                <a:solidFill>
                  <a:srgbClr val="3B3838"/>
                </a:solidFill>
                <a:latin typeface="Arial"/>
                <a:ea typeface="Arial"/>
                <a:cs typeface="Arial"/>
                <a:sym typeface="Arial"/>
              </a:rPr>
              <a:t>行間を1.4行文字間+0.7ポイント</a:t>
            </a:r>
            <a:endParaRPr sz="1400" b="0" i="0" u="none" strike="noStrike" cap="none">
              <a:solidFill>
                <a:srgbClr val="000000"/>
              </a:solidFill>
              <a:latin typeface="Arial"/>
              <a:ea typeface="Arial"/>
              <a:cs typeface="Arial"/>
              <a:sym typeface="Arial"/>
            </a:endParaRPr>
          </a:p>
        </p:txBody>
      </p:sp>
      <p:sp>
        <p:nvSpPr>
          <p:cNvPr id="17" name="Google Shape;17;p28"/>
          <p:cNvSpPr txBox="1"/>
          <p:nvPr/>
        </p:nvSpPr>
        <p:spPr>
          <a:xfrm>
            <a:off x="6710362" y="2990850"/>
            <a:ext cx="463550" cy="633412"/>
          </a:xfrm>
          <a:prstGeom prst="rect">
            <a:avLst/>
          </a:prstGeom>
          <a:noFill/>
          <a:ln>
            <a:noFill/>
          </a:ln>
        </p:spPr>
        <p:txBody>
          <a:bodyPr spcFirstLastPara="1" wrap="square" lIns="91425" tIns="45700" rIns="91425" bIns="45700" anchor="t" anchorCtr="0">
            <a:noAutofit/>
          </a:bodyPr>
          <a:lstStyle/>
          <a:p>
            <a:pPr marL="0" marR="0" lvl="0" indent="0" algn="r" rtl="0">
              <a:lnSpc>
                <a:spcPct val="140000"/>
              </a:lnSpc>
              <a:spcBef>
                <a:spcPts val="0"/>
              </a:spcBef>
              <a:spcAft>
                <a:spcPts val="0"/>
              </a:spcAft>
              <a:buClr>
                <a:srgbClr val="3B3838"/>
              </a:buClr>
              <a:buSzPts val="1200"/>
              <a:buFont typeface="Arial"/>
              <a:buNone/>
            </a:pPr>
            <a:r>
              <a:rPr lang="ja-JP" sz="1200" b="0" i="0" u="none" strike="noStrike" cap="none">
                <a:solidFill>
                  <a:srgbClr val="3B3838"/>
                </a:solidFill>
                <a:latin typeface="Arial"/>
                <a:ea typeface="Arial"/>
                <a:cs typeface="Arial"/>
                <a:sym typeface="Arial"/>
              </a:rPr>
              <a:t>P.4</a:t>
            </a:r>
            <a:endParaRPr sz="1400" b="0" i="0" u="none" strike="noStrike" cap="none">
              <a:solidFill>
                <a:srgbClr val="000000"/>
              </a:solidFill>
              <a:latin typeface="Arial"/>
              <a:ea typeface="Arial"/>
              <a:cs typeface="Arial"/>
              <a:sym typeface="Arial"/>
            </a:endParaRPr>
          </a:p>
          <a:p>
            <a:pPr marL="0" marR="0" lvl="0" indent="0" algn="r" rtl="0">
              <a:lnSpc>
                <a:spcPct val="140000"/>
              </a:lnSpc>
              <a:spcBef>
                <a:spcPts val="0"/>
              </a:spcBef>
              <a:spcAft>
                <a:spcPts val="0"/>
              </a:spcAft>
              <a:buClr>
                <a:srgbClr val="3B3838"/>
              </a:buClr>
              <a:buSzPts val="1200"/>
              <a:buFont typeface="Arial"/>
              <a:buNone/>
            </a:pPr>
            <a:r>
              <a:rPr lang="ja-JP" sz="1200" b="0" i="0" u="none" strike="noStrike" cap="none">
                <a:solidFill>
                  <a:srgbClr val="3B3838"/>
                </a:solidFill>
                <a:latin typeface="Arial"/>
                <a:ea typeface="Arial"/>
                <a:cs typeface="Arial"/>
                <a:sym typeface="Arial"/>
              </a:rPr>
              <a:t>P.5</a:t>
            </a:r>
            <a:endParaRPr sz="1400" b="0" i="0" u="none" strike="noStrike" cap="none">
              <a:solidFill>
                <a:srgbClr val="000000"/>
              </a:solidFill>
              <a:latin typeface="Arial"/>
              <a:ea typeface="Arial"/>
              <a:cs typeface="Arial"/>
              <a:sym typeface="Arial"/>
            </a:endParaRPr>
          </a:p>
        </p:txBody>
      </p:sp>
      <p:sp>
        <p:nvSpPr>
          <p:cNvPr id="18" name="Google Shape;18;p28"/>
          <p:cNvSpPr txBox="1"/>
          <p:nvPr/>
        </p:nvSpPr>
        <p:spPr>
          <a:xfrm>
            <a:off x="2925762" y="2990850"/>
            <a:ext cx="3784600" cy="633412"/>
          </a:xfrm>
          <a:prstGeom prst="rect">
            <a:avLst/>
          </a:prstGeom>
          <a:noFill/>
          <a:ln>
            <a:noFill/>
          </a:ln>
        </p:spPr>
        <p:txBody>
          <a:bodyPr spcFirstLastPara="1" wrap="square" lIns="91425" tIns="45700" rIns="91425" bIns="45700" anchor="t" anchorCtr="0">
            <a:noAutofit/>
          </a:bodyPr>
          <a:lstStyle/>
          <a:p>
            <a:pPr marL="0" marR="0" lvl="0" indent="0" algn="l" rtl="0">
              <a:lnSpc>
                <a:spcPct val="140000"/>
              </a:lnSpc>
              <a:spcBef>
                <a:spcPts val="0"/>
              </a:spcBef>
              <a:spcAft>
                <a:spcPts val="0"/>
              </a:spcAft>
              <a:buClr>
                <a:srgbClr val="3B3838"/>
              </a:buClr>
              <a:buSzPts val="1200"/>
              <a:buFont typeface="Arial"/>
              <a:buNone/>
            </a:pPr>
            <a:r>
              <a:rPr lang="ja-JP" sz="1200" b="0" i="0" u="none" strike="noStrike" cap="none">
                <a:solidFill>
                  <a:srgbClr val="3B3838"/>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a:p>
            <a:pPr marL="0" marR="0" lvl="0" indent="0" algn="l" rtl="0">
              <a:lnSpc>
                <a:spcPct val="140000"/>
              </a:lnSpc>
              <a:spcBef>
                <a:spcPts val="0"/>
              </a:spcBef>
              <a:spcAft>
                <a:spcPts val="0"/>
              </a:spcAft>
              <a:buClr>
                <a:srgbClr val="3B3838"/>
              </a:buClr>
              <a:buSzPts val="1200"/>
              <a:buFont typeface="Arial"/>
              <a:buNone/>
            </a:pPr>
            <a:r>
              <a:rPr lang="ja-JP" sz="1200" b="0" i="0" u="none" strike="noStrike" cap="none">
                <a:solidFill>
                  <a:srgbClr val="3B3838"/>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
        <p:nvSpPr>
          <p:cNvPr id="19" name="Google Shape;19;p28"/>
          <p:cNvSpPr txBox="1"/>
          <p:nvPr/>
        </p:nvSpPr>
        <p:spPr>
          <a:xfrm>
            <a:off x="361950" y="3954462"/>
            <a:ext cx="6521450" cy="3556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1600"/>
              <a:buFont typeface="Arial"/>
              <a:buNone/>
            </a:pPr>
            <a:r>
              <a:rPr lang="ja-JP" sz="1600" b="0" i="0" u="none" strike="noStrike" cap="none">
                <a:solidFill>
                  <a:schemeClr val="dk1"/>
                </a:solidFill>
                <a:latin typeface="Arial"/>
                <a:ea typeface="Arial"/>
                <a:cs typeface="Arial"/>
                <a:sym typeface="Arial"/>
              </a:rPr>
              <a:t>大見出し16pt文字間1.5pt広</a:t>
            </a:r>
            <a:endParaRPr sz="1400" b="0" i="0" u="none" strike="noStrike" cap="none">
              <a:solidFill>
                <a:srgbClr val="000000"/>
              </a:solidFill>
              <a:latin typeface="Arial"/>
              <a:ea typeface="Arial"/>
              <a:cs typeface="Arial"/>
              <a:sym typeface="Arial"/>
            </a:endParaRPr>
          </a:p>
        </p:txBody>
      </p:sp>
      <p:sp>
        <p:nvSpPr>
          <p:cNvPr id="20" name="Google Shape;20;p28"/>
          <p:cNvSpPr txBox="1"/>
          <p:nvPr/>
        </p:nvSpPr>
        <p:spPr>
          <a:xfrm>
            <a:off x="361950" y="4351337"/>
            <a:ext cx="2803525" cy="633412"/>
          </a:xfrm>
          <a:prstGeom prst="rect">
            <a:avLst/>
          </a:prstGeom>
          <a:noFill/>
          <a:ln>
            <a:noFill/>
          </a:ln>
        </p:spPr>
        <p:txBody>
          <a:bodyPr spcFirstLastPara="1" wrap="square" lIns="91425" tIns="45700" rIns="91425" bIns="45700" anchor="t" anchorCtr="0">
            <a:noAutofit/>
          </a:bodyPr>
          <a:lstStyle/>
          <a:p>
            <a:pPr marL="0" marR="0" lvl="0" indent="0" algn="l" rtl="0">
              <a:lnSpc>
                <a:spcPct val="140000"/>
              </a:lnSpc>
              <a:spcBef>
                <a:spcPts val="0"/>
              </a:spcBef>
              <a:spcAft>
                <a:spcPts val="0"/>
              </a:spcAft>
              <a:buClr>
                <a:srgbClr val="3B3838"/>
              </a:buClr>
              <a:buSzPts val="1200"/>
              <a:buFont typeface="Arial"/>
              <a:buNone/>
            </a:pPr>
            <a:r>
              <a:rPr lang="ja-JP" sz="1200" b="0" i="0" u="none" strike="noStrike" cap="none">
                <a:solidFill>
                  <a:srgbClr val="3B3838"/>
                </a:solidFill>
                <a:latin typeface="Arial"/>
                <a:ea typeface="Arial"/>
                <a:cs typeface="Arial"/>
                <a:sym typeface="Arial"/>
              </a:rPr>
              <a:t>サイズは12ptカラーは黒75</a:t>
            </a:r>
            <a:endParaRPr sz="1400" b="0" i="0" u="none" strike="noStrike" cap="none">
              <a:solidFill>
                <a:srgbClr val="000000"/>
              </a:solidFill>
              <a:latin typeface="Arial"/>
              <a:ea typeface="Arial"/>
              <a:cs typeface="Arial"/>
              <a:sym typeface="Arial"/>
            </a:endParaRPr>
          </a:p>
          <a:p>
            <a:pPr marL="0" marR="0" lvl="0" indent="0" algn="l" rtl="0">
              <a:lnSpc>
                <a:spcPct val="140000"/>
              </a:lnSpc>
              <a:spcBef>
                <a:spcPts val="0"/>
              </a:spcBef>
              <a:spcAft>
                <a:spcPts val="0"/>
              </a:spcAft>
              <a:buClr>
                <a:srgbClr val="3B3838"/>
              </a:buClr>
              <a:buSzPts val="1200"/>
              <a:buFont typeface="Arial"/>
              <a:buNone/>
            </a:pPr>
            <a:r>
              <a:rPr lang="ja-JP" sz="1200" b="0" i="0" u="none" strike="noStrike" cap="none">
                <a:solidFill>
                  <a:srgbClr val="3B3838"/>
                </a:solidFill>
                <a:latin typeface="Arial"/>
                <a:ea typeface="Arial"/>
                <a:cs typeface="Arial"/>
                <a:sym typeface="Arial"/>
              </a:rPr>
              <a:t>行間を1.4行文字間+0.7ポイント</a:t>
            </a:r>
            <a:endParaRPr sz="1400" b="0" i="0" u="none" strike="noStrike" cap="none">
              <a:solidFill>
                <a:srgbClr val="000000"/>
              </a:solidFill>
              <a:latin typeface="Arial"/>
              <a:ea typeface="Arial"/>
              <a:cs typeface="Arial"/>
              <a:sym typeface="Arial"/>
            </a:endParaRPr>
          </a:p>
        </p:txBody>
      </p:sp>
      <p:sp>
        <p:nvSpPr>
          <p:cNvPr id="21" name="Google Shape;21;p28"/>
          <p:cNvSpPr txBox="1"/>
          <p:nvPr/>
        </p:nvSpPr>
        <p:spPr>
          <a:xfrm>
            <a:off x="6710362" y="4351337"/>
            <a:ext cx="463550" cy="633412"/>
          </a:xfrm>
          <a:prstGeom prst="rect">
            <a:avLst/>
          </a:prstGeom>
          <a:noFill/>
          <a:ln>
            <a:noFill/>
          </a:ln>
        </p:spPr>
        <p:txBody>
          <a:bodyPr spcFirstLastPara="1" wrap="square" lIns="91425" tIns="45700" rIns="91425" bIns="45700" anchor="t" anchorCtr="0">
            <a:noAutofit/>
          </a:bodyPr>
          <a:lstStyle/>
          <a:p>
            <a:pPr marL="0" marR="0" lvl="0" indent="0" algn="r" rtl="0">
              <a:lnSpc>
                <a:spcPct val="140000"/>
              </a:lnSpc>
              <a:spcBef>
                <a:spcPts val="0"/>
              </a:spcBef>
              <a:spcAft>
                <a:spcPts val="0"/>
              </a:spcAft>
              <a:buClr>
                <a:srgbClr val="3B3838"/>
              </a:buClr>
              <a:buSzPts val="1200"/>
              <a:buFont typeface="Arial"/>
              <a:buNone/>
            </a:pPr>
            <a:r>
              <a:rPr lang="ja-JP" sz="1200" b="0" i="0" u="none" strike="noStrike" cap="none">
                <a:solidFill>
                  <a:srgbClr val="3B3838"/>
                </a:solidFill>
                <a:latin typeface="Arial"/>
                <a:ea typeface="Arial"/>
                <a:cs typeface="Arial"/>
                <a:sym typeface="Arial"/>
              </a:rPr>
              <a:t>P.4</a:t>
            </a:r>
            <a:endParaRPr sz="1400" b="0" i="0" u="none" strike="noStrike" cap="none">
              <a:solidFill>
                <a:srgbClr val="000000"/>
              </a:solidFill>
              <a:latin typeface="Arial"/>
              <a:ea typeface="Arial"/>
              <a:cs typeface="Arial"/>
              <a:sym typeface="Arial"/>
            </a:endParaRPr>
          </a:p>
          <a:p>
            <a:pPr marL="0" marR="0" lvl="0" indent="0" algn="r" rtl="0">
              <a:lnSpc>
                <a:spcPct val="140000"/>
              </a:lnSpc>
              <a:spcBef>
                <a:spcPts val="0"/>
              </a:spcBef>
              <a:spcAft>
                <a:spcPts val="0"/>
              </a:spcAft>
              <a:buClr>
                <a:srgbClr val="3B3838"/>
              </a:buClr>
              <a:buSzPts val="1200"/>
              <a:buFont typeface="Arial"/>
              <a:buNone/>
            </a:pPr>
            <a:r>
              <a:rPr lang="ja-JP" sz="1200" b="0" i="0" u="none" strike="noStrike" cap="none">
                <a:solidFill>
                  <a:srgbClr val="3B3838"/>
                </a:solidFill>
                <a:latin typeface="Arial"/>
                <a:ea typeface="Arial"/>
                <a:cs typeface="Arial"/>
                <a:sym typeface="Arial"/>
              </a:rPr>
              <a:t>P.5</a:t>
            </a:r>
            <a:endParaRPr sz="1400" b="0" i="0" u="none" strike="noStrike" cap="none">
              <a:solidFill>
                <a:srgbClr val="000000"/>
              </a:solidFill>
              <a:latin typeface="Arial"/>
              <a:ea typeface="Arial"/>
              <a:cs typeface="Arial"/>
              <a:sym typeface="Arial"/>
            </a:endParaRPr>
          </a:p>
        </p:txBody>
      </p:sp>
      <p:sp>
        <p:nvSpPr>
          <p:cNvPr id="22" name="Google Shape;22;p28"/>
          <p:cNvSpPr txBox="1"/>
          <p:nvPr/>
        </p:nvSpPr>
        <p:spPr>
          <a:xfrm>
            <a:off x="2925762" y="4351337"/>
            <a:ext cx="3784600" cy="633412"/>
          </a:xfrm>
          <a:prstGeom prst="rect">
            <a:avLst/>
          </a:prstGeom>
          <a:noFill/>
          <a:ln>
            <a:noFill/>
          </a:ln>
        </p:spPr>
        <p:txBody>
          <a:bodyPr spcFirstLastPara="1" wrap="square" lIns="91425" tIns="45700" rIns="91425" bIns="45700" anchor="t" anchorCtr="0">
            <a:noAutofit/>
          </a:bodyPr>
          <a:lstStyle/>
          <a:p>
            <a:pPr marL="0" marR="0" lvl="0" indent="0" algn="l" rtl="0">
              <a:lnSpc>
                <a:spcPct val="140000"/>
              </a:lnSpc>
              <a:spcBef>
                <a:spcPts val="0"/>
              </a:spcBef>
              <a:spcAft>
                <a:spcPts val="0"/>
              </a:spcAft>
              <a:buClr>
                <a:srgbClr val="3B3838"/>
              </a:buClr>
              <a:buSzPts val="1200"/>
              <a:buFont typeface="Arial"/>
              <a:buNone/>
            </a:pPr>
            <a:r>
              <a:rPr lang="ja-JP" sz="1200" b="0" i="0" u="none" strike="noStrike" cap="none">
                <a:solidFill>
                  <a:srgbClr val="3B3838"/>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a:p>
            <a:pPr marL="0" marR="0" lvl="0" indent="0" algn="l" rtl="0">
              <a:lnSpc>
                <a:spcPct val="140000"/>
              </a:lnSpc>
              <a:spcBef>
                <a:spcPts val="0"/>
              </a:spcBef>
              <a:spcAft>
                <a:spcPts val="0"/>
              </a:spcAft>
              <a:buClr>
                <a:srgbClr val="3B3838"/>
              </a:buClr>
              <a:buSzPts val="1200"/>
              <a:buFont typeface="Arial"/>
              <a:buNone/>
            </a:pPr>
            <a:r>
              <a:rPr lang="ja-JP" sz="1200" b="0" i="0" u="none" strike="noStrike" cap="none">
                <a:solidFill>
                  <a:srgbClr val="3B3838"/>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
        <p:nvSpPr>
          <p:cNvPr id="23" name="Google Shape;23;p28"/>
          <p:cNvSpPr txBox="1"/>
          <p:nvPr/>
        </p:nvSpPr>
        <p:spPr>
          <a:xfrm>
            <a:off x="361950" y="5313362"/>
            <a:ext cx="6521450" cy="3556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1600"/>
              <a:buFont typeface="Arial"/>
              <a:buNone/>
            </a:pPr>
            <a:r>
              <a:rPr lang="ja-JP" sz="1600" b="0" i="0" u="none" strike="noStrike" cap="none">
                <a:solidFill>
                  <a:schemeClr val="dk1"/>
                </a:solidFill>
                <a:latin typeface="Arial"/>
                <a:ea typeface="Arial"/>
                <a:cs typeface="Arial"/>
                <a:sym typeface="Arial"/>
              </a:rPr>
              <a:t>大見出し16pt文字間1.5pt広</a:t>
            </a:r>
            <a:endParaRPr sz="1400" b="0" i="0" u="none" strike="noStrike" cap="none">
              <a:solidFill>
                <a:srgbClr val="000000"/>
              </a:solidFill>
              <a:latin typeface="Arial"/>
              <a:ea typeface="Arial"/>
              <a:cs typeface="Arial"/>
              <a:sym typeface="Arial"/>
            </a:endParaRPr>
          </a:p>
        </p:txBody>
      </p:sp>
      <p:sp>
        <p:nvSpPr>
          <p:cNvPr id="24" name="Google Shape;24;p28"/>
          <p:cNvSpPr txBox="1"/>
          <p:nvPr/>
        </p:nvSpPr>
        <p:spPr>
          <a:xfrm>
            <a:off x="361950" y="5710237"/>
            <a:ext cx="2803525" cy="633412"/>
          </a:xfrm>
          <a:prstGeom prst="rect">
            <a:avLst/>
          </a:prstGeom>
          <a:noFill/>
          <a:ln>
            <a:noFill/>
          </a:ln>
        </p:spPr>
        <p:txBody>
          <a:bodyPr spcFirstLastPara="1" wrap="square" lIns="91425" tIns="45700" rIns="91425" bIns="45700" anchor="t" anchorCtr="0">
            <a:noAutofit/>
          </a:bodyPr>
          <a:lstStyle/>
          <a:p>
            <a:pPr marL="0" marR="0" lvl="0" indent="0" algn="l" rtl="0">
              <a:lnSpc>
                <a:spcPct val="140000"/>
              </a:lnSpc>
              <a:spcBef>
                <a:spcPts val="0"/>
              </a:spcBef>
              <a:spcAft>
                <a:spcPts val="0"/>
              </a:spcAft>
              <a:buClr>
                <a:srgbClr val="3B3838"/>
              </a:buClr>
              <a:buSzPts val="1200"/>
              <a:buFont typeface="Arial"/>
              <a:buNone/>
            </a:pPr>
            <a:r>
              <a:rPr lang="ja-JP" sz="1200" b="0" i="0" u="none" strike="noStrike" cap="none">
                <a:solidFill>
                  <a:srgbClr val="3B3838"/>
                </a:solidFill>
                <a:latin typeface="Arial"/>
                <a:ea typeface="Arial"/>
                <a:cs typeface="Arial"/>
                <a:sym typeface="Arial"/>
              </a:rPr>
              <a:t>サイズは12ptカラーは黒75</a:t>
            </a:r>
            <a:endParaRPr sz="1400" b="0" i="0" u="none" strike="noStrike" cap="none">
              <a:solidFill>
                <a:srgbClr val="000000"/>
              </a:solidFill>
              <a:latin typeface="Arial"/>
              <a:ea typeface="Arial"/>
              <a:cs typeface="Arial"/>
              <a:sym typeface="Arial"/>
            </a:endParaRPr>
          </a:p>
          <a:p>
            <a:pPr marL="0" marR="0" lvl="0" indent="0" algn="l" rtl="0">
              <a:lnSpc>
                <a:spcPct val="140000"/>
              </a:lnSpc>
              <a:spcBef>
                <a:spcPts val="0"/>
              </a:spcBef>
              <a:spcAft>
                <a:spcPts val="0"/>
              </a:spcAft>
              <a:buClr>
                <a:srgbClr val="3B3838"/>
              </a:buClr>
              <a:buSzPts val="1200"/>
              <a:buFont typeface="Arial"/>
              <a:buNone/>
            </a:pPr>
            <a:r>
              <a:rPr lang="ja-JP" sz="1200" b="0" i="0" u="none" strike="noStrike" cap="none">
                <a:solidFill>
                  <a:srgbClr val="3B3838"/>
                </a:solidFill>
                <a:latin typeface="Arial"/>
                <a:ea typeface="Arial"/>
                <a:cs typeface="Arial"/>
                <a:sym typeface="Arial"/>
              </a:rPr>
              <a:t>行間を1.4行文字間+0.7ポイント</a:t>
            </a:r>
            <a:endParaRPr sz="1400" b="0" i="0" u="none" strike="noStrike" cap="none">
              <a:solidFill>
                <a:srgbClr val="000000"/>
              </a:solidFill>
              <a:latin typeface="Arial"/>
              <a:ea typeface="Arial"/>
              <a:cs typeface="Arial"/>
              <a:sym typeface="Arial"/>
            </a:endParaRPr>
          </a:p>
        </p:txBody>
      </p:sp>
      <p:sp>
        <p:nvSpPr>
          <p:cNvPr id="25" name="Google Shape;25;p28"/>
          <p:cNvSpPr txBox="1"/>
          <p:nvPr/>
        </p:nvSpPr>
        <p:spPr>
          <a:xfrm>
            <a:off x="6710362" y="5710237"/>
            <a:ext cx="463550" cy="633412"/>
          </a:xfrm>
          <a:prstGeom prst="rect">
            <a:avLst/>
          </a:prstGeom>
          <a:noFill/>
          <a:ln>
            <a:noFill/>
          </a:ln>
        </p:spPr>
        <p:txBody>
          <a:bodyPr spcFirstLastPara="1" wrap="square" lIns="91425" tIns="45700" rIns="91425" bIns="45700" anchor="t" anchorCtr="0">
            <a:noAutofit/>
          </a:bodyPr>
          <a:lstStyle/>
          <a:p>
            <a:pPr marL="0" marR="0" lvl="0" indent="0" algn="r" rtl="0">
              <a:lnSpc>
                <a:spcPct val="140000"/>
              </a:lnSpc>
              <a:spcBef>
                <a:spcPts val="0"/>
              </a:spcBef>
              <a:spcAft>
                <a:spcPts val="0"/>
              </a:spcAft>
              <a:buClr>
                <a:srgbClr val="3B3838"/>
              </a:buClr>
              <a:buSzPts val="1200"/>
              <a:buFont typeface="Arial"/>
              <a:buNone/>
            </a:pPr>
            <a:r>
              <a:rPr lang="ja-JP" sz="1200" b="0" i="0" u="none" strike="noStrike" cap="none">
                <a:solidFill>
                  <a:srgbClr val="3B3838"/>
                </a:solidFill>
                <a:latin typeface="Arial"/>
                <a:ea typeface="Arial"/>
                <a:cs typeface="Arial"/>
                <a:sym typeface="Arial"/>
              </a:rPr>
              <a:t>P.4</a:t>
            </a:r>
            <a:endParaRPr sz="1400" b="0" i="0" u="none" strike="noStrike" cap="none">
              <a:solidFill>
                <a:srgbClr val="000000"/>
              </a:solidFill>
              <a:latin typeface="Arial"/>
              <a:ea typeface="Arial"/>
              <a:cs typeface="Arial"/>
              <a:sym typeface="Arial"/>
            </a:endParaRPr>
          </a:p>
          <a:p>
            <a:pPr marL="0" marR="0" lvl="0" indent="0" algn="r" rtl="0">
              <a:lnSpc>
                <a:spcPct val="140000"/>
              </a:lnSpc>
              <a:spcBef>
                <a:spcPts val="0"/>
              </a:spcBef>
              <a:spcAft>
                <a:spcPts val="0"/>
              </a:spcAft>
              <a:buClr>
                <a:srgbClr val="3B3838"/>
              </a:buClr>
              <a:buSzPts val="1200"/>
              <a:buFont typeface="Arial"/>
              <a:buNone/>
            </a:pPr>
            <a:r>
              <a:rPr lang="ja-JP" sz="1200" b="0" i="0" u="none" strike="noStrike" cap="none">
                <a:solidFill>
                  <a:srgbClr val="3B3838"/>
                </a:solidFill>
                <a:latin typeface="Arial"/>
                <a:ea typeface="Arial"/>
                <a:cs typeface="Arial"/>
                <a:sym typeface="Arial"/>
              </a:rPr>
              <a:t>P.5</a:t>
            </a:r>
            <a:endParaRPr sz="1400" b="0" i="0" u="none" strike="noStrike" cap="none">
              <a:solidFill>
                <a:srgbClr val="000000"/>
              </a:solidFill>
              <a:latin typeface="Arial"/>
              <a:ea typeface="Arial"/>
              <a:cs typeface="Arial"/>
              <a:sym typeface="Arial"/>
            </a:endParaRPr>
          </a:p>
        </p:txBody>
      </p:sp>
      <p:sp>
        <p:nvSpPr>
          <p:cNvPr id="26" name="Google Shape;26;p28"/>
          <p:cNvSpPr txBox="1"/>
          <p:nvPr/>
        </p:nvSpPr>
        <p:spPr>
          <a:xfrm>
            <a:off x="2925762" y="5710237"/>
            <a:ext cx="3784600" cy="633412"/>
          </a:xfrm>
          <a:prstGeom prst="rect">
            <a:avLst/>
          </a:prstGeom>
          <a:noFill/>
          <a:ln>
            <a:noFill/>
          </a:ln>
        </p:spPr>
        <p:txBody>
          <a:bodyPr spcFirstLastPara="1" wrap="square" lIns="91425" tIns="45700" rIns="91425" bIns="45700" anchor="t" anchorCtr="0">
            <a:noAutofit/>
          </a:bodyPr>
          <a:lstStyle/>
          <a:p>
            <a:pPr marL="0" marR="0" lvl="0" indent="0" algn="l" rtl="0">
              <a:lnSpc>
                <a:spcPct val="140000"/>
              </a:lnSpc>
              <a:spcBef>
                <a:spcPts val="0"/>
              </a:spcBef>
              <a:spcAft>
                <a:spcPts val="0"/>
              </a:spcAft>
              <a:buClr>
                <a:srgbClr val="3B3838"/>
              </a:buClr>
              <a:buSzPts val="1200"/>
              <a:buFont typeface="Arial"/>
              <a:buNone/>
            </a:pPr>
            <a:r>
              <a:rPr lang="ja-JP" sz="1200" b="0" i="0" u="none" strike="noStrike" cap="none">
                <a:solidFill>
                  <a:srgbClr val="3B3838"/>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a:p>
            <a:pPr marL="0" marR="0" lvl="0" indent="0" algn="l" rtl="0">
              <a:lnSpc>
                <a:spcPct val="140000"/>
              </a:lnSpc>
              <a:spcBef>
                <a:spcPts val="0"/>
              </a:spcBef>
              <a:spcAft>
                <a:spcPts val="0"/>
              </a:spcAft>
              <a:buClr>
                <a:srgbClr val="3B3838"/>
              </a:buClr>
              <a:buSzPts val="1200"/>
              <a:buFont typeface="Arial"/>
              <a:buNone/>
            </a:pPr>
            <a:r>
              <a:rPr lang="ja-JP" sz="1200" b="0" i="0" u="none" strike="noStrike" cap="none">
                <a:solidFill>
                  <a:srgbClr val="3B3838"/>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
        <p:nvSpPr>
          <p:cNvPr id="27" name="Google Shape;27;p28"/>
          <p:cNvSpPr txBox="1"/>
          <p:nvPr/>
        </p:nvSpPr>
        <p:spPr>
          <a:xfrm>
            <a:off x="361950" y="6673850"/>
            <a:ext cx="6521450" cy="3556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1600"/>
              <a:buFont typeface="Arial"/>
              <a:buNone/>
            </a:pPr>
            <a:r>
              <a:rPr lang="ja-JP" sz="1600" b="0" i="0" u="none" strike="noStrike" cap="none">
                <a:solidFill>
                  <a:schemeClr val="dk1"/>
                </a:solidFill>
                <a:latin typeface="Arial"/>
                <a:ea typeface="Arial"/>
                <a:cs typeface="Arial"/>
                <a:sym typeface="Arial"/>
              </a:rPr>
              <a:t>大見出し16pt文字間1.5pt広</a:t>
            </a:r>
            <a:endParaRPr sz="1400" b="0" i="0" u="none" strike="noStrike" cap="none">
              <a:solidFill>
                <a:srgbClr val="000000"/>
              </a:solidFill>
              <a:latin typeface="Arial"/>
              <a:ea typeface="Arial"/>
              <a:cs typeface="Arial"/>
              <a:sym typeface="Arial"/>
            </a:endParaRPr>
          </a:p>
        </p:txBody>
      </p:sp>
      <p:sp>
        <p:nvSpPr>
          <p:cNvPr id="28" name="Google Shape;28;p28"/>
          <p:cNvSpPr txBox="1"/>
          <p:nvPr/>
        </p:nvSpPr>
        <p:spPr>
          <a:xfrm>
            <a:off x="361950" y="7070725"/>
            <a:ext cx="2803525" cy="631825"/>
          </a:xfrm>
          <a:prstGeom prst="rect">
            <a:avLst/>
          </a:prstGeom>
          <a:noFill/>
          <a:ln>
            <a:noFill/>
          </a:ln>
        </p:spPr>
        <p:txBody>
          <a:bodyPr spcFirstLastPara="1" wrap="square" lIns="91425" tIns="45700" rIns="91425" bIns="45700" anchor="t" anchorCtr="0">
            <a:noAutofit/>
          </a:bodyPr>
          <a:lstStyle/>
          <a:p>
            <a:pPr marL="0" marR="0" lvl="0" indent="0" algn="l" rtl="0">
              <a:lnSpc>
                <a:spcPct val="140000"/>
              </a:lnSpc>
              <a:spcBef>
                <a:spcPts val="0"/>
              </a:spcBef>
              <a:spcAft>
                <a:spcPts val="0"/>
              </a:spcAft>
              <a:buClr>
                <a:srgbClr val="3B3838"/>
              </a:buClr>
              <a:buSzPts val="1200"/>
              <a:buFont typeface="Arial"/>
              <a:buNone/>
            </a:pPr>
            <a:r>
              <a:rPr lang="ja-JP" sz="1200" b="0" i="0" u="none" strike="noStrike" cap="none">
                <a:solidFill>
                  <a:srgbClr val="3B3838"/>
                </a:solidFill>
                <a:latin typeface="Arial"/>
                <a:ea typeface="Arial"/>
                <a:cs typeface="Arial"/>
                <a:sym typeface="Arial"/>
              </a:rPr>
              <a:t>サイズは12ptカラーは黒75</a:t>
            </a:r>
            <a:endParaRPr sz="1400" b="0" i="0" u="none" strike="noStrike" cap="none">
              <a:solidFill>
                <a:srgbClr val="000000"/>
              </a:solidFill>
              <a:latin typeface="Arial"/>
              <a:ea typeface="Arial"/>
              <a:cs typeface="Arial"/>
              <a:sym typeface="Arial"/>
            </a:endParaRPr>
          </a:p>
          <a:p>
            <a:pPr marL="0" marR="0" lvl="0" indent="0" algn="l" rtl="0">
              <a:lnSpc>
                <a:spcPct val="140000"/>
              </a:lnSpc>
              <a:spcBef>
                <a:spcPts val="0"/>
              </a:spcBef>
              <a:spcAft>
                <a:spcPts val="0"/>
              </a:spcAft>
              <a:buClr>
                <a:srgbClr val="3B3838"/>
              </a:buClr>
              <a:buSzPts val="1200"/>
              <a:buFont typeface="Arial"/>
              <a:buNone/>
            </a:pPr>
            <a:r>
              <a:rPr lang="ja-JP" sz="1200" b="0" i="0" u="none" strike="noStrike" cap="none">
                <a:solidFill>
                  <a:srgbClr val="3B3838"/>
                </a:solidFill>
                <a:latin typeface="Arial"/>
                <a:ea typeface="Arial"/>
                <a:cs typeface="Arial"/>
                <a:sym typeface="Arial"/>
              </a:rPr>
              <a:t>行間を1.4行文字間+0.7ポイント</a:t>
            </a:r>
            <a:endParaRPr sz="1400" b="0" i="0" u="none" strike="noStrike" cap="none">
              <a:solidFill>
                <a:srgbClr val="000000"/>
              </a:solidFill>
              <a:latin typeface="Arial"/>
              <a:ea typeface="Arial"/>
              <a:cs typeface="Arial"/>
              <a:sym typeface="Arial"/>
            </a:endParaRPr>
          </a:p>
        </p:txBody>
      </p:sp>
      <p:sp>
        <p:nvSpPr>
          <p:cNvPr id="29" name="Google Shape;29;p28"/>
          <p:cNvSpPr txBox="1"/>
          <p:nvPr/>
        </p:nvSpPr>
        <p:spPr>
          <a:xfrm>
            <a:off x="6710362" y="7070725"/>
            <a:ext cx="463550" cy="631825"/>
          </a:xfrm>
          <a:prstGeom prst="rect">
            <a:avLst/>
          </a:prstGeom>
          <a:noFill/>
          <a:ln>
            <a:noFill/>
          </a:ln>
        </p:spPr>
        <p:txBody>
          <a:bodyPr spcFirstLastPara="1" wrap="square" lIns="91425" tIns="45700" rIns="91425" bIns="45700" anchor="t" anchorCtr="0">
            <a:noAutofit/>
          </a:bodyPr>
          <a:lstStyle/>
          <a:p>
            <a:pPr marL="0" marR="0" lvl="0" indent="0" algn="r" rtl="0">
              <a:lnSpc>
                <a:spcPct val="140000"/>
              </a:lnSpc>
              <a:spcBef>
                <a:spcPts val="0"/>
              </a:spcBef>
              <a:spcAft>
                <a:spcPts val="0"/>
              </a:spcAft>
              <a:buClr>
                <a:srgbClr val="3B3838"/>
              </a:buClr>
              <a:buSzPts val="1200"/>
              <a:buFont typeface="Arial"/>
              <a:buNone/>
            </a:pPr>
            <a:r>
              <a:rPr lang="ja-JP" sz="1200" b="0" i="0" u="none" strike="noStrike" cap="none">
                <a:solidFill>
                  <a:srgbClr val="3B3838"/>
                </a:solidFill>
                <a:latin typeface="Arial"/>
                <a:ea typeface="Arial"/>
                <a:cs typeface="Arial"/>
                <a:sym typeface="Arial"/>
              </a:rPr>
              <a:t>P.4</a:t>
            </a:r>
            <a:endParaRPr sz="1400" b="0" i="0" u="none" strike="noStrike" cap="none">
              <a:solidFill>
                <a:srgbClr val="000000"/>
              </a:solidFill>
              <a:latin typeface="Arial"/>
              <a:ea typeface="Arial"/>
              <a:cs typeface="Arial"/>
              <a:sym typeface="Arial"/>
            </a:endParaRPr>
          </a:p>
          <a:p>
            <a:pPr marL="0" marR="0" lvl="0" indent="0" algn="r" rtl="0">
              <a:lnSpc>
                <a:spcPct val="140000"/>
              </a:lnSpc>
              <a:spcBef>
                <a:spcPts val="0"/>
              </a:spcBef>
              <a:spcAft>
                <a:spcPts val="0"/>
              </a:spcAft>
              <a:buClr>
                <a:srgbClr val="3B3838"/>
              </a:buClr>
              <a:buSzPts val="1200"/>
              <a:buFont typeface="Arial"/>
              <a:buNone/>
            </a:pPr>
            <a:r>
              <a:rPr lang="ja-JP" sz="1200" b="0" i="0" u="none" strike="noStrike" cap="none">
                <a:solidFill>
                  <a:srgbClr val="3B3838"/>
                </a:solidFill>
                <a:latin typeface="Arial"/>
                <a:ea typeface="Arial"/>
                <a:cs typeface="Arial"/>
                <a:sym typeface="Arial"/>
              </a:rPr>
              <a:t>P.5</a:t>
            </a:r>
            <a:endParaRPr sz="1400" b="0" i="0" u="none" strike="noStrike" cap="none">
              <a:solidFill>
                <a:srgbClr val="000000"/>
              </a:solidFill>
              <a:latin typeface="Arial"/>
              <a:ea typeface="Arial"/>
              <a:cs typeface="Arial"/>
              <a:sym typeface="Arial"/>
            </a:endParaRPr>
          </a:p>
        </p:txBody>
      </p:sp>
      <p:sp>
        <p:nvSpPr>
          <p:cNvPr id="30" name="Google Shape;30;p28"/>
          <p:cNvSpPr txBox="1"/>
          <p:nvPr/>
        </p:nvSpPr>
        <p:spPr>
          <a:xfrm>
            <a:off x="2925762" y="7070725"/>
            <a:ext cx="3784600" cy="631825"/>
          </a:xfrm>
          <a:prstGeom prst="rect">
            <a:avLst/>
          </a:prstGeom>
          <a:noFill/>
          <a:ln>
            <a:noFill/>
          </a:ln>
        </p:spPr>
        <p:txBody>
          <a:bodyPr spcFirstLastPara="1" wrap="square" lIns="91425" tIns="45700" rIns="91425" bIns="45700" anchor="t" anchorCtr="0">
            <a:noAutofit/>
          </a:bodyPr>
          <a:lstStyle/>
          <a:p>
            <a:pPr marL="0" marR="0" lvl="0" indent="0" algn="l" rtl="0">
              <a:lnSpc>
                <a:spcPct val="140000"/>
              </a:lnSpc>
              <a:spcBef>
                <a:spcPts val="0"/>
              </a:spcBef>
              <a:spcAft>
                <a:spcPts val="0"/>
              </a:spcAft>
              <a:buClr>
                <a:srgbClr val="3B3838"/>
              </a:buClr>
              <a:buSzPts val="1200"/>
              <a:buFont typeface="Arial"/>
              <a:buNone/>
            </a:pPr>
            <a:r>
              <a:rPr lang="ja-JP" sz="1200" b="0" i="0" u="none" strike="noStrike" cap="none">
                <a:solidFill>
                  <a:srgbClr val="3B3838"/>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a:p>
            <a:pPr marL="0" marR="0" lvl="0" indent="0" algn="l" rtl="0">
              <a:lnSpc>
                <a:spcPct val="140000"/>
              </a:lnSpc>
              <a:spcBef>
                <a:spcPts val="0"/>
              </a:spcBef>
              <a:spcAft>
                <a:spcPts val="0"/>
              </a:spcAft>
              <a:buClr>
                <a:srgbClr val="3B3838"/>
              </a:buClr>
              <a:buSzPts val="1200"/>
              <a:buFont typeface="Arial"/>
              <a:buNone/>
            </a:pPr>
            <a:r>
              <a:rPr lang="ja-JP" sz="1200" b="0" i="0" u="none" strike="noStrike" cap="none">
                <a:solidFill>
                  <a:srgbClr val="3B3838"/>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
        <p:nvSpPr>
          <p:cNvPr id="31" name="Google Shape;31;p28"/>
          <p:cNvSpPr txBox="1"/>
          <p:nvPr/>
        </p:nvSpPr>
        <p:spPr>
          <a:xfrm>
            <a:off x="361950" y="8032750"/>
            <a:ext cx="6521450" cy="357187"/>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1600"/>
              <a:buFont typeface="Arial"/>
              <a:buNone/>
            </a:pPr>
            <a:r>
              <a:rPr lang="ja-JP" sz="1600" b="0" i="0" u="none" strike="noStrike" cap="none">
                <a:solidFill>
                  <a:schemeClr val="dk1"/>
                </a:solidFill>
                <a:latin typeface="Arial"/>
                <a:ea typeface="Arial"/>
                <a:cs typeface="Arial"/>
                <a:sym typeface="Arial"/>
              </a:rPr>
              <a:t>大見出し16pt文字間1.5pt広</a:t>
            </a:r>
            <a:endParaRPr sz="1400" b="0" i="0" u="none" strike="noStrike" cap="none">
              <a:solidFill>
                <a:srgbClr val="000000"/>
              </a:solidFill>
              <a:latin typeface="Arial"/>
              <a:ea typeface="Arial"/>
              <a:cs typeface="Arial"/>
              <a:sym typeface="Arial"/>
            </a:endParaRPr>
          </a:p>
        </p:txBody>
      </p:sp>
      <p:sp>
        <p:nvSpPr>
          <p:cNvPr id="32" name="Google Shape;32;p28"/>
          <p:cNvSpPr txBox="1"/>
          <p:nvPr/>
        </p:nvSpPr>
        <p:spPr>
          <a:xfrm>
            <a:off x="361950" y="8429625"/>
            <a:ext cx="2803525" cy="633412"/>
          </a:xfrm>
          <a:prstGeom prst="rect">
            <a:avLst/>
          </a:prstGeom>
          <a:noFill/>
          <a:ln>
            <a:noFill/>
          </a:ln>
        </p:spPr>
        <p:txBody>
          <a:bodyPr spcFirstLastPara="1" wrap="square" lIns="91425" tIns="45700" rIns="91425" bIns="45700" anchor="t" anchorCtr="0">
            <a:noAutofit/>
          </a:bodyPr>
          <a:lstStyle/>
          <a:p>
            <a:pPr marL="0" marR="0" lvl="0" indent="0" algn="l" rtl="0">
              <a:lnSpc>
                <a:spcPct val="140000"/>
              </a:lnSpc>
              <a:spcBef>
                <a:spcPts val="0"/>
              </a:spcBef>
              <a:spcAft>
                <a:spcPts val="0"/>
              </a:spcAft>
              <a:buClr>
                <a:srgbClr val="3B3838"/>
              </a:buClr>
              <a:buSzPts val="1200"/>
              <a:buFont typeface="Arial"/>
              <a:buNone/>
            </a:pPr>
            <a:r>
              <a:rPr lang="ja-JP" sz="1200" b="0" i="0" u="none" strike="noStrike" cap="none">
                <a:solidFill>
                  <a:srgbClr val="3B3838"/>
                </a:solidFill>
                <a:latin typeface="Arial"/>
                <a:ea typeface="Arial"/>
                <a:cs typeface="Arial"/>
                <a:sym typeface="Arial"/>
              </a:rPr>
              <a:t>サイズは12ptカラーは黒75</a:t>
            </a:r>
            <a:endParaRPr sz="1400" b="0" i="0" u="none" strike="noStrike" cap="none">
              <a:solidFill>
                <a:srgbClr val="000000"/>
              </a:solidFill>
              <a:latin typeface="Arial"/>
              <a:ea typeface="Arial"/>
              <a:cs typeface="Arial"/>
              <a:sym typeface="Arial"/>
            </a:endParaRPr>
          </a:p>
          <a:p>
            <a:pPr marL="0" marR="0" lvl="0" indent="0" algn="l" rtl="0">
              <a:lnSpc>
                <a:spcPct val="140000"/>
              </a:lnSpc>
              <a:spcBef>
                <a:spcPts val="0"/>
              </a:spcBef>
              <a:spcAft>
                <a:spcPts val="0"/>
              </a:spcAft>
              <a:buClr>
                <a:srgbClr val="3B3838"/>
              </a:buClr>
              <a:buSzPts val="1200"/>
              <a:buFont typeface="Arial"/>
              <a:buNone/>
            </a:pPr>
            <a:r>
              <a:rPr lang="ja-JP" sz="1200" b="0" i="0" u="none" strike="noStrike" cap="none">
                <a:solidFill>
                  <a:srgbClr val="3B3838"/>
                </a:solidFill>
                <a:latin typeface="Arial"/>
                <a:ea typeface="Arial"/>
                <a:cs typeface="Arial"/>
                <a:sym typeface="Arial"/>
              </a:rPr>
              <a:t>行間を1.4行文字間+0.7ポイント</a:t>
            </a:r>
            <a:endParaRPr sz="1400" b="0" i="0" u="none" strike="noStrike" cap="none">
              <a:solidFill>
                <a:srgbClr val="000000"/>
              </a:solidFill>
              <a:latin typeface="Arial"/>
              <a:ea typeface="Arial"/>
              <a:cs typeface="Arial"/>
              <a:sym typeface="Arial"/>
            </a:endParaRPr>
          </a:p>
        </p:txBody>
      </p:sp>
      <p:sp>
        <p:nvSpPr>
          <p:cNvPr id="33" name="Google Shape;33;p28"/>
          <p:cNvSpPr txBox="1"/>
          <p:nvPr/>
        </p:nvSpPr>
        <p:spPr>
          <a:xfrm>
            <a:off x="6710362" y="8429625"/>
            <a:ext cx="463550" cy="633412"/>
          </a:xfrm>
          <a:prstGeom prst="rect">
            <a:avLst/>
          </a:prstGeom>
          <a:noFill/>
          <a:ln>
            <a:noFill/>
          </a:ln>
        </p:spPr>
        <p:txBody>
          <a:bodyPr spcFirstLastPara="1" wrap="square" lIns="91425" tIns="45700" rIns="91425" bIns="45700" anchor="t" anchorCtr="0">
            <a:noAutofit/>
          </a:bodyPr>
          <a:lstStyle/>
          <a:p>
            <a:pPr marL="0" marR="0" lvl="0" indent="0" algn="r" rtl="0">
              <a:lnSpc>
                <a:spcPct val="140000"/>
              </a:lnSpc>
              <a:spcBef>
                <a:spcPts val="0"/>
              </a:spcBef>
              <a:spcAft>
                <a:spcPts val="0"/>
              </a:spcAft>
              <a:buClr>
                <a:srgbClr val="3B3838"/>
              </a:buClr>
              <a:buSzPts val="1200"/>
              <a:buFont typeface="Arial"/>
              <a:buNone/>
            </a:pPr>
            <a:r>
              <a:rPr lang="ja-JP" sz="1200" b="0" i="0" u="none" strike="noStrike" cap="none">
                <a:solidFill>
                  <a:srgbClr val="3B3838"/>
                </a:solidFill>
                <a:latin typeface="Arial"/>
                <a:ea typeface="Arial"/>
                <a:cs typeface="Arial"/>
                <a:sym typeface="Arial"/>
              </a:rPr>
              <a:t>P.4</a:t>
            </a:r>
            <a:endParaRPr sz="1400" b="0" i="0" u="none" strike="noStrike" cap="none">
              <a:solidFill>
                <a:srgbClr val="000000"/>
              </a:solidFill>
              <a:latin typeface="Arial"/>
              <a:ea typeface="Arial"/>
              <a:cs typeface="Arial"/>
              <a:sym typeface="Arial"/>
            </a:endParaRPr>
          </a:p>
          <a:p>
            <a:pPr marL="0" marR="0" lvl="0" indent="0" algn="r" rtl="0">
              <a:lnSpc>
                <a:spcPct val="140000"/>
              </a:lnSpc>
              <a:spcBef>
                <a:spcPts val="0"/>
              </a:spcBef>
              <a:spcAft>
                <a:spcPts val="0"/>
              </a:spcAft>
              <a:buClr>
                <a:srgbClr val="3B3838"/>
              </a:buClr>
              <a:buSzPts val="1200"/>
              <a:buFont typeface="Arial"/>
              <a:buNone/>
            </a:pPr>
            <a:r>
              <a:rPr lang="ja-JP" sz="1200" b="0" i="0" u="none" strike="noStrike" cap="none">
                <a:solidFill>
                  <a:srgbClr val="3B3838"/>
                </a:solidFill>
                <a:latin typeface="Arial"/>
                <a:ea typeface="Arial"/>
                <a:cs typeface="Arial"/>
                <a:sym typeface="Arial"/>
              </a:rPr>
              <a:t>P.5</a:t>
            </a:r>
            <a:endParaRPr sz="1400" b="0" i="0" u="none" strike="noStrike" cap="none">
              <a:solidFill>
                <a:srgbClr val="000000"/>
              </a:solidFill>
              <a:latin typeface="Arial"/>
              <a:ea typeface="Arial"/>
              <a:cs typeface="Arial"/>
              <a:sym typeface="Arial"/>
            </a:endParaRPr>
          </a:p>
        </p:txBody>
      </p:sp>
      <p:sp>
        <p:nvSpPr>
          <p:cNvPr id="34" name="Google Shape;34;p28"/>
          <p:cNvSpPr txBox="1"/>
          <p:nvPr/>
        </p:nvSpPr>
        <p:spPr>
          <a:xfrm>
            <a:off x="2925762" y="8429625"/>
            <a:ext cx="3784600" cy="633412"/>
          </a:xfrm>
          <a:prstGeom prst="rect">
            <a:avLst/>
          </a:prstGeom>
          <a:noFill/>
          <a:ln>
            <a:noFill/>
          </a:ln>
        </p:spPr>
        <p:txBody>
          <a:bodyPr spcFirstLastPara="1" wrap="square" lIns="91425" tIns="45700" rIns="91425" bIns="45700" anchor="t" anchorCtr="0">
            <a:noAutofit/>
          </a:bodyPr>
          <a:lstStyle/>
          <a:p>
            <a:pPr marL="0" marR="0" lvl="0" indent="0" algn="l" rtl="0">
              <a:lnSpc>
                <a:spcPct val="140000"/>
              </a:lnSpc>
              <a:spcBef>
                <a:spcPts val="0"/>
              </a:spcBef>
              <a:spcAft>
                <a:spcPts val="0"/>
              </a:spcAft>
              <a:buClr>
                <a:srgbClr val="3B3838"/>
              </a:buClr>
              <a:buSzPts val="1200"/>
              <a:buFont typeface="Arial"/>
              <a:buNone/>
            </a:pPr>
            <a:r>
              <a:rPr lang="ja-JP" sz="1200" b="0" i="0" u="none" strike="noStrike" cap="none">
                <a:solidFill>
                  <a:srgbClr val="3B3838"/>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a:p>
            <a:pPr marL="0" marR="0" lvl="0" indent="0" algn="l" rtl="0">
              <a:lnSpc>
                <a:spcPct val="140000"/>
              </a:lnSpc>
              <a:spcBef>
                <a:spcPts val="0"/>
              </a:spcBef>
              <a:spcAft>
                <a:spcPts val="0"/>
              </a:spcAft>
              <a:buClr>
                <a:srgbClr val="3B3838"/>
              </a:buClr>
              <a:buSzPts val="1200"/>
              <a:buFont typeface="Arial"/>
              <a:buNone/>
            </a:pPr>
            <a:r>
              <a:rPr lang="ja-JP" sz="1200" b="0" i="0" u="none" strike="noStrike" cap="none">
                <a:solidFill>
                  <a:srgbClr val="3B3838"/>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
        <p:nvSpPr>
          <p:cNvPr id="35" name="Google Shape;35;p28"/>
          <p:cNvSpPr txBox="1">
            <a:spLocks noGrp="1"/>
          </p:cNvSpPr>
          <p:nvPr>
            <p:ph type="title"/>
          </p:nvPr>
        </p:nvSpPr>
        <p:spPr>
          <a:xfrm>
            <a:off x="519112" y="569912"/>
            <a:ext cx="6521450" cy="2065337"/>
          </a:xfrm>
          <a:prstGeom prst="rect">
            <a:avLst/>
          </a:prstGeom>
          <a:noFill/>
          <a:ln>
            <a:noFill/>
          </a:ln>
        </p:spPr>
        <p:txBody>
          <a:bodyPr spcFirstLastPara="1" wrap="square" lIns="91425" tIns="91425" rIns="91425" bIns="91425" anchor="ctr" anchorCtr="0">
            <a:noAutofit/>
          </a:bodyPr>
          <a:lstStyle>
            <a:lvl1pPr marR="0" lvl="0" algn="l" rtl="0">
              <a:lnSpc>
                <a:spcPct val="90000"/>
              </a:lnSpc>
              <a:spcBef>
                <a:spcPts val="0"/>
              </a:spcBef>
              <a:spcAft>
                <a:spcPts val="0"/>
              </a:spcAft>
              <a:buClr>
                <a:srgbClr val="000000"/>
              </a:buClr>
              <a:buSzPts val="1400"/>
              <a:buFont typeface="Arial"/>
              <a:buNone/>
              <a:defRPr sz="3600" b="0" i="0" u="none" strike="noStrike" cap="none">
                <a:solidFill>
                  <a:schemeClr val="dk1"/>
                </a:solidFill>
                <a:latin typeface="Calibri"/>
                <a:ea typeface="Calibri"/>
                <a:cs typeface="Calibri"/>
                <a:sym typeface="Calibri"/>
              </a:defRPr>
            </a:lvl1pPr>
            <a:lvl2pPr marR="0" lvl="1" algn="l" rtl="0">
              <a:lnSpc>
                <a:spcPct val="90000"/>
              </a:lnSpc>
              <a:spcBef>
                <a:spcPts val="0"/>
              </a:spcBef>
              <a:spcAft>
                <a:spcPts val="0"/>
              </a:spcAft>
              <a:buClr>
                <a:srgbClr val="000000"/>
              </a:buClr>
              <a:buSzPts val="1400"/>
              <a:buFont typeface="Arial"/>
              <a:buNone/>
              <a:defRPr sz="3600" b="0" i="0" u="none" strike="noStrike" cap="none">
                <a:solidFill>
                  <a:schemeClr val="dk1"/>
                </a:solidFill>
                <a:latin typeface="Calibri"/>
                <a:ea typeface="Calibri"/>
                <a:cs typeface="Calibri"/>
                <a:sym typeface="Calibri"/>
              </a:defRPr>
            </a:lvl2pPr>
            <a:lvl3pPr marR="0" lvl="2" algn="l" rtl="0">
              <a:lnSpc>
                <a:spcPct val="90000"/>
              </a:lnSpc>
              <a:spcBef>
                <a:spcPts val="0"/>
              </a:spcBef>
              <a:spcAft>
                <a:spcPts val="0"/>
              </a:spcAft>
              <a:buClr>
                <a:srgbClr val="000000"/>
              </a:buClr>
              <a:buSzPts val="1400"/>
              <a:buFont typeface="Arial"/>
              <a:buNone/>
              <a:defRPr sz="3600" b="0" i="0" u="none" strike="noStrike" cap="none">
                <a:solidFill>
                  <a:schemeClr val="dk1"/>
                </a:solidFill>
                <a:latin typeface="Calibri"/>
                <a:ea typeface="Calibri"/>
                <a:cs typeface="Calibri"/>
                <a:sym typeface="Calibri"/>
              </a:defRPr>
            </a:lvl3pPr>
            <a:lvl4pPr marR="0" lvl="3" algn="l" rtl="0">
              <a:lnSpc>
                <a:spcPct val="90000"/>
              </a:lnSpc>
              <a:spcBef>
                <a:spcPts val="0"/>
              </a:spcBef>
              <a:spcAft>
                <a:spcPts val="0"/>
              </a:spcAft>
              <a:buClr>
                <a:srgbClr val="000000"/>
              </a:buClr>
              <a:buSzPts val="1400"/>
              <a:buFont typeface="Arial"/>
              <a:buNone/>
              <a:defRPr sz="3600" b="0" i="0" u="none" strike="noStrike" cap="none">
                <a:solidFill>
                  <a:schemeClr val="dk1"/>
                </a:solidFill>
                <a:latin typeface="Calibri"/>
                <a:ea typeface="Calibri"/>
                <a:cs typeface="Calibri"/>
                <a:sym typeface="Calibri"/>
              </a:defRPr>
            </a:lvl4pPr>
            <a:lvl5pPr marR="0" lvl="4" algn="l" rtl="0">
              <a:lnSpc>
                <a:spcPct val="90000"/>
              </a:lnSpc>
              <a:spcBef>
                <a:spcPts val="0"/>
              </a:spcBef>
              <a:spcAft>
                <a:spcPts val="0"/>
              </a:spcAft>
              <a:buClr>
                <a:srgbClr val="000000"/>
              </a:buClr>
              <a:buSzPts val="1400"/>
              <a:buFont typeface="Arial"/>
              <a:buNone/>
              <a:defRPr sz="3600" b="0" i="0" u="none" strike="noStrike" cap="none">
                <a:solidFill>
                  <a:schemeClr val="dk1"/>
                </a:solidFill>
                <a:latin typeface="Calibri"/>
                <a:ea typeface="Calibri"/>
                <a:cs typeface="Calibri"/>
                <a:sym typeface="Calibri"/>
              </a:defRPr>
            </a:lvl5pPr>
            <a:lvl6pPr marR="0" lvl="5" algn="l" rtl="0">
              <a:lnSpc>
                <a:spcPct val="90000"/>
              </a:lnSpc>
              <a:spcBef>
                <a:spcPts val="0"/>
              </a:spcBef>
              <a:spcAft>
                <a:spcPts val="0"/>
              </a:spcAft>
              <a:buClr>
                <a:srgbClr val="000000"/>
              </a:buClr>
              <a:buSzPts val="1400"/>
              <a:buFont typeface="Arial"/>
              <a:buNone/>
              <a:defRPr sz="3600" b="0" i="0" u="none" strike="noStrike" cap="none">
                <a:solidFill>
                  <a:schemeClr val="dk1"/>
                </a:solidFill>
                <a:latin typeface="Calibri"/>
                <a:ea typeface="Calibri"/>
                <a:cs typeface="Calibri"/>
                <a:sym typeface="Calibri"/>
              </a:defRPr>
            </a:lvl6pPr>
            <a:lvl7pPr marR="0" lvl="6" algn="l" rtl="0">
              <a:lnSpc>
                <a:spcPct val="90000"/>
              </a:lnSpc>
              <a:spcBef>
                <a:spcPts val="0"/>
              </a:spcBef>
              <a:spcAft>
                <a:spcPts val="0"/>
              </a:spcAft>
              <a:buClr>
                <a:srgbClr val="000000"/>
              </a:buClr>
              <a:buSzPts val="1400"/>
              <a:buFont typeface="Arial"/>
              <a:buNone/>
              <a:defRPr sz="3600" b="0" i="0" u="none" strike="noStrike" cap="none">
                <a:solidFill>
                  <a:schemeClr val="dk1"/>
                </a:solidFill>
                <a:latin typeface="Calibri"/>
                <a:ea typeface="Calibri"/>
                <a:cs typeface="Calibri"/>
                <a:sym typeface="Calibri"/>
              </a:defRPr>
            </a:lvl7pPr>
            <a:lvl8pPr marR="0" lvl="7" algn="l" rtl="0">
              <a:lnSpc>
                <a:spcPct val="90000"/>
              </a:lnSpc>
              <a:spcBef>
                <a:spcPts val="0"/>
              </a:spcBef>
              <a:spcAft>
                <a:spcPts val="0"/>
              </a:spcAft>
              <a:buClr>
                <a:srgbClr val="000000"/>
              </a:buClr>
              <a:buSzPts val="1400"/>
              <a:buFont typeface="Arial"/>
              <a:buNone/>
              <a:defRPr sz="3600" b="0" i="0" u="none" strike="noStrike" cap="none">
                <a:solidFill>
                  <a:schemeClr val="dk1"/>
                </a:solidFill>
                <a:latin typeface="Calibri"/>
                <a:ea typeface="Calibri"/>
                <a:cs typeface="Calibri"/>
                <a:sym typeface="Calibri"/>
              </a:defRPr>
            </a:lvl8pPr>
            <a:lvl9pPr marR="0" lvl="8" algn="l" rtl="0">
              <a:lnSpc>
                <a:spcPct val="90000"/>
              </a:lnSpc>
              <a:spcBef>
                <a:spcPts val="0"/>
              </a:spcBef>
              <a:spcAft>
                <a:spcPts val="0"/>
              </a:spcAft>
              <a:buClr>
                <a:srgbClr val="000000"/>
              </a:buClr>
              <a:buSzPts val="1400"/>
              <a:buFont typeface="Arial"/>
              <a:buNone/>
              <a:defRPr sz="3600" b="0" i="0" u="none" strike="noStrike" cap="none">
                <a:solidFill>
                  <a:schemeClr val="dk1"/>
                </a:solidFill>
                <a:latin typeface="Calibri"/>
                <a:ea typeface="Calibri"/>
                <a:cs typeface="Calibri"/>
                <a:sym typeface="Calibri"/>
              </a:defRPr>
            </a:lvl9pPr>
          </a:lstStyle>
          <a:p>
            <a:endParaRPr/>
          </a:p>
        </p:txBody>
      </p:sp>
      <p:sp>
        <p:nvSpPr>
          <p:cNvPr id="36" name="Google Shape;36;p28"/>
          <p:cNvSpPr txBox="1">
            <a:spLocks noGrp="1"/>
          </p:cNvSpPr>
          <p:nvPr>
            <p:ph type="body" idx="1"/>
          </p:nvPr>
        </p:nvSpPr>
        <p:spPr>
          <a:xfrm>
            <a:off x="519112" y="2846387"/>
            <a:ext cx="6521450" cy="6783387"/>
          </a:xfrm>
          <a:prstGeom prst="rect">
            <a:avLst/>
          </a:prstGeom>
          <a:noFill/>
          <a:ln>
            <a:noFill/>
          </a:ln>
        </p:spPr>
        <p:txBody>
          <a:bodyPr spcFirstLastPara="1" wrap="square" lIns="91425" tIns="91425" rIns="91425" bIns="91425" anchor="t" anchorCtr="0">
            <a:noAutofit/>
          </a:bodyPr>
          <a:lstStyle>
            <a:lvl1pPr marL="457200" marR="0" lvl="0" indent="-374650" algn="l" rtl="0">
              <a:lnSpc>
                <a:spcPct val="90000"/>
              </a:lnSpc>
              <a:spcBef>
                <a:spcPts val="825"/>
              </a:spcBef>
              <a:spcAft>
                <a:spcPts val="0"/>
              </a:spcAft>
              <a:buClr>
                <a:schemeClr val="dk1"/>
              </a:buClr>
              <a:buSzPts val="2300"/>
              <a:buFont typeface="Arial"/>
              <a:buChar char="•"/>
              <a:defRPr sz="2300" b="0" i="0" u="none" strike="noStrike" cap="none">
                <a:solidFill>
                  <a:schemeClr val="dk1"/>
                </a:solidFill>
                <a:latin typeface="Calibri"/>
                <a:ea typeface="Calibri"/>
                <a:cs typeface="Calibri"/>
                <a:sym typeface="Calibri"/>
              </a:defRPr>
            </a:lvl1pPr>
            <a:lvl2pPr marL="914400" marR="0" lvl="1" indent="-349250" algn="l" rtl="0">
              <a:lnSpc>
                <a:spcPct val="90000"/>
              </a:lnSpc>
              <a:spcBef>
                <a:spcPts val="413"/>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2pPr>
            <a:lvl3pPr marL="1371600" marR="0" lvl="2" indent="-330200" algn="l" rtl="0">
              <a:lnSpc>
                <a:spcPct val="90000"/>
              </a:lnSpc>
              <a:spcBef>
                <a:spcPts val="413"/>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13"/>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13"/>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23088" algn="l" rtl="0">
              <a:lnSpc>
                <a:spcPct val="90000"/>
              </a:lnSpc>
              <a:spcBef>
                <a:spcPts val="413"/>
              </a:spcBef>
              <a:spcAft>
                <a:spcPts val="0"/>
              </a:spcAft>
              <a:buClr>
                <a:schemeClr val="dk1"/>
              </a:buClr>
              <a:buSzPts val="1488"/>
              <a:buFont typeface="Arial"/>
              <a:buChar char="•"/>
              <a:defRPr sz="1488" b="0" i="0" u="none" strike="noStrike" cap="none">
                <a:solidFill>
                  <a:schemeClr val="dk1"/>
                </a:solidFill>
                <a:latin typeface="Calibri"/>
                <a:ea typeface="Calibri"/>
                <a:cs typeface="Calibri"/>
                <a:sym typeface="Calibri"/>
              </a:defRPr>
            </a:lvl6pPr>
            <a:lvl7pPr marL="3200400" marR="0" lvl="6" indent="-323088" algn="l" rtl="0">
              <a:lnSpc>
                <a:spcPct val="90000"/>
              </a:lnSpc>
              <a:spcBef>
                <a:spcPts val="413"/>
              </a:spcBef>
              <a:spcAft>
                <a:spcPts val="0"/>
              </a:spcAft>
              <a:buClr>
                <a:schemeClr val="dk1"/>
              </a:buClr>
              <a:buSzPts val="1488"/>
              <a:buFont typeface="Arial"/>
              <a:buChar char="•"/>
              <a:defRPr sz="1488" b="0" i="0" u="none" strike="noStrike" cap="none">
                <a:solidFill>
                  <a:schemeClr val="dk1"/>
                </a:solidFill>
                <a:latin typeface="Calibri"/>
                <a:ea typeface="Calibri"/>
                <a:cs typeface="Calibri"/>
                <a:sym typeface="Calibri"/>
              </a:defRPr>
            </a:lvl7pPr>
            <a:lvl8pPr marL="3657600" marR="0" lvl="7" indent="-323088" algn="l" rtl="0">
              <a:lnSpc>
                <a:spcPct val="90000"/>
              </a:lnSpc>
              <a:spcBef>
                <a:spcPts val="413"/>
              </a:spcBef>
              <a:spcAft>
                <a:spcPts val="0"/>
              </a:spcAft>
              <a:buClr>
                <a:schemeClr val="dk1"/>
              </a:buClr>
              <a:buSzPts val="1488"/>
              <a:buFont typeface="Arial"/>
              <a:buChar char="•"/>
              <a:defRPr sz="1488" b="0" i="0" u="none" strike="noStrike" cap="none">
                <a:solidFill>
                  <a:schemeClr val="dk1"/>
                </a:solidFill>
                <a:latin typeface="Calibri"/>
                <a:ea typeface="Calibri"/>
                <a:cs typeface="Calibri"/>
                <a:sym typeface="Calibri"/>
              </a:defRPr>
            </a:lvl8pPr>
            <a:lvl9pPr marL="4114800" marR="0" lvl="8" indent="-323088" algn="l" rtl="0">
              <a:lnSpc>
                <a:spcPct val="90000"/>
              </a:lnSpc>
              <a:spcBef>
                <a:spcPts val="413"/>
              </a:spcBef>
              <a:spcAft>
                <a:spcPts val="0"/>
              </a:spcAft>
              <a:buClr>
                <a:schemeClr val="dk1"/>
              </a:buClr>
              <a:buSzPts val="1488"/>
              <a:buFont typeface="Arial"/>
              <a:buChar char="•"/>
              <a:defRPr sz="1488" b="0" i="0" u="none" strike="noStrike" cap="none">
                <a:solidFill>
                  <a:schemeClr val="dk1"/>
                </a:solidFill>
                <a:latin typeface="Calibri"/>
                <a:ea typeface="Calibri"/>
                <a:cs typeface="Calibri"/>
                <a:sym typeface="Calibri"/>
              </a:defRPr>
            </a:lvl9pPr>
          </a:lstStyle>
          <a:p>
            <a:endParaRPr/>
          </a:p>
        </p:txBody>
      </p:sp>
      <p:sp>
        <p:nvSpPr>
          <p:cNvPr id="37" name="Google Shape;37;p28"/>
          <p:cNvSpPr txBox="1">
            <a:spLocks noGrp="1"/>
          </p:cNvSpPr>
          <p:nvPr>
            <p:ph type="sldNum" idx="12"/>
          </p:nvPr>
        </p:nvSpPr>
        <p:spPr>
          <a:xfrm>
            <a:off x="7074202" y="9873521"/>
            <a:ext cx="453600" cy="818400"/>
          </a:xfrm>
          <a:prstGeom prst="rect">
            <a:avLst/>
          </a:prstGeom>
          <a:noFill/>
          <a:ln>
            <a:noFill/>
          </a:ln>
        </p:spPr>
        <p:txBody>
          <a:bodyPr spcFirstLastPara="1" wrap="square" lIns="91425" tIns="91425" rIns="91425" bIns="91425" anchor="t" anchorCtr="0">
            <a:noAutofit/>
          </a:bodyPr>
          <a:lstStyle>
            <a:lvl1pPr lvl="0" algn="r">
              <a:buNone/>
              <a:defRPr sz="1300">
                <a:solidFill>
                  <a:schemeClr val="dk1"/>
                </a:solidFill>
                <a:latin typeface="Calibri"/>
                <a:ea typeface="Calibri"/>
                <a:cs typeface="Calibri"/>
                <a:sym typeface="Calibri"/>
              </a:defRPr>
            </a:lvl1pPr>
            <a:lvl2pPr lvl="1" algn="r">
              <a:buNone/>
              <a:defRPr sz="1300">
                <a:solidFill>
                  <a:schemeClr val="dk1"/>
                </a:solidFill>
                <a:latin typeface="Calibri"/>
                <a:ea typeface="Calibri"/>
                <a:cs typeface="Calibri"/>
                <a:sym typeface="Calibri"/>
              </a:defRPr>
            </a:lvl2pPr>
            <a:lvl3pPr lvl="2" algn="r">
              <a:buNone/>
              <a:defRPr sz="1300">
                <a:solidFill>
                  <a:schemeClr val="dk1"/>
                </a:solidFill>
                <a:latin typeface="Calibri"/>
                <a:ea typeface="Calibri"/>
                <a:cs typeface="Calibri"/>
                <a:sym typeface="Calibri"/>
              </a:defRPr>
            </a:lvl3pPr>
            <a:lvl4pPr lvl="3" algn="r">
              <a:buNone/>
              <a:defRPr sz="1300">
                <a:solidFill>
                  <a:schemeClr val="dk1"/>
                </a:solidFill>
                <a:latin typeface="Calibri"/>
                <a:ea typeface="Calibri"/>
                <a:cs typeface="Calibri"/>
                <a:sym typeface="Calibri"/>
              </a:defRPr>
            </a:lvl4pPr>
            <a:lvl5pPr lvl="4" algn="r">
              <a:buNone/>
              <a:defRPr sz="1300">
                <a:solidFill>
                  <a:schemeClr val="dk1"/>
                </a:solidFill>
                <a:latin typeface="Calibri"/>
                <a:ea typeface="Calibri"/>
                <a:cs typeface="Calibri"/>
                <a:sym typeface="Calibri"/>
              </a:defRPr>
            </a:lvl5pPr>
            <a:lvl6pPr lvl="5" algn="r">
              <a:buNone/>
              <a:defRPr sz="1300">
                <a:solidFill>
                  <a:schemeClr val="dk1"/>
                </a:solidFill>
                <a:latin typeface="Calibri"/>
                <a:ea typeface="Calibri"/>
                <a:cs typeface="Calibri"/>
                <a:sym typeface="Calibri"/>
              </a:defRPr>
            </a:lvl6pPr>
            <a:lvl7pPr lvl="6" algn="r">
              <a:buNone/>
              <a:defRPr sz="1300">
                <a:solidFill>
                  <a:schemeClr val="dk1"/>
                </a:solidFill>
                <a:latin typeface="Calibri"/>
                <a:ea typeface="Calibri"/>
                <a:cs typeface="Calibri"/>
                <a:sym typeface="Calibri"/>
              </a:defRPr>
            </a:lvl7pPr>
            <a:lvl8pPr lvl="7" algn="r">
              <a:buNone/>
              <a:defRPr sz="1300">
                <a:solidFill>
                  <a:schemeClr val="dk1"/>
                </a:solidFill>
                <a:latin typeface="Calibri"/>
                <a:ea typeface="Calibri"/>
                <a:cs typeface="Calibri"/>
                <a:sym typeface="Calibri"/>
              </a:defRPr>
            </a:lvl8pPr>
            <a:lvl9pPr lvl="8" algn="r">
              <a:buNone/>
              <a:defRPr sz="1300">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ja-JP"/>
              <a:t>‹#›</a:t>
            </a:fld>
            <a:endParaRPr/>
          </a:p>
        </p:txBody>
      </p:sp>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1"/>
        <p:cNvGrpSpPr/>
        <p:nvPr/>
      </p:nvGrpSpPr>
      <p:grpSpPr>
        <a:xfrm>
          <a:off x="0" y="0"/>
          <a:ext cx="0" cy="0"/>
          <a:chOff x="0" y="0"/>
          <a:chExt cx="0" cy="0"/>
        </a:xfrm>
      </p:grpSpPr>
      <p:sp>
        <p:nvSpPr>
          <p:cNvPr id="42" name="Google Shape;42;p30"/>
          <p:cNvSpPr txBox="1">
            <a:spLocks noGrp="1"/>
          </p:cNvSpPr>
          <p:nvPr>
            <p:ph type="title"/>
          </p:nvPr>
        </p:nvSpPr>
        <p:spPr>
          <a:xfrm>
            <a:off x="519112" y="569912"/>
            <a:ext cx="6521450" cy="2065337"/>
          </a:xfrm>
          <a:prstGeom prst="rect">
            <a:avLst/>
          </a:prstGeom>
          <a:noFill/>
          <a:ln>
            <a:noFill/>
          </a:ln>
        </p:spPr>
        <p:txBody>
          <a:bodyPr spcFirstLastPara="1" wrap="square" lIns="91425" tIns="91425" rIns="91425" bIns="91425" anchor="ctr" anchorCtr="0">
            <a:noAutofit/>
          </a:bodyPr>
          <a:lstStyle>
            <a:lvl1pPr marR="0" lvl="0" algn="l" rtl="0">
              <a:lnSpc>
                <a:spcPct val="90000"/>
              </a:lnSpc>
              <a:spcBef>
                <a:spcPts val="0"/>
              </a:spcBef>
              <a:spcAft>
                <a:spcPts val="0"/>
              </a:spcAft>
              <a:buClr>
                <a:srgbClr val="000000"/>
              </a:buClr>
              <a:buSzPts val="1400"/>
              <a:buFont typeface="Arial"/>
              <a:buNone/>
              <a:defRPr sz="3600" b="0" i="0" u="none" strike="noStrike" cap="none">
                <a:solidFill>
                  <a:schemeClr val="dk1"/>
                </a:solidFill>
                <a:latin typeface="Calibri"/>
                <a:ea typeface="Calibri"/>
                <a:cs typeface="Calibri"/>
                <a:sym typeface="Calibri"/>
              </a:defRPr>
            </a:lvl1pPr>
            <a:lvl2pPr marR="0" lvl="1" algn="l" rtl="0">
              <a:lnSpc>
                <a:spcPct val="90000"/>
              </a:lnSpc>
              <a:spcBef>
                <a:spcPts val="0"/>
              </a:spcBef>
              <a:spcAft>
                <a:spcPts val="0"/>
              </a:spcAft>
              <a:buClr>
                <a:srgbClr val="000000"/>
              </a:buClr>
              <a:buSzPts val="1400"/>
              <a:buFont typeface="Arial"/>
              <a:buNone/>
              <a:defRPr sz="3600" b="0" i="0" u="none" strike="noStrike" cap="none">
                <a:solidFill>
                  <a:schemeClr val="dk1"/>
                </a:solidFill>
                <a:latin typeface="Calibri"/>
                <a:ea typeface="Calibri"/>
                <a:cs typeface="Calibri"/>
                <a:sym typeface="Calibri"/>
              </a:defRPr>
            </a:lvl2pPr>
            <a:lvl3pPr marR="0" lvl="2" algn="l" rtl="0">
              <a:lnSpc>
                <a:spcPct val="90000"/>
              </a:lnSpc>
              <a:spcBef>
                <a:spcPts val="0"/>
              </a:spcBef>
              <a:spcAft>
                <a:spcPts val="0"/>
              </a:spcAft>
              <a:buClr>
                <a:srgbClr val="000000"/>
              </a:buClr>
              <a:buSzPts val="1400"/>
              <a:buFont typeface="Arial"/>
              <a:buNone/>
              <a:defRPr sz="3600" b="0" i="0" u="none" strike="noStrike" cap="none">
                <a:solidFill>
                  <a:schemeClr val="dk1"/>
                </a:solidFill>
                <a:latin typeface="Calibri"/>
                <a:ea typeface="Calibri"/>
                <a:cs typeface="Calibri"/>
                <a:sym typeface="Calibri"/>
              </a:defRPr>
            </a:lvl3pPr>
            <a:lvl4pPr marR="0" lvl="3" algn="l" rtl="0">
              <a:lnSpc>
                <a:spcPct val="90000"/>
              </a:lnSpc>
              <a:spcBef>
                <a:spcPts val="0"/>
              </a:spcBef>
              <a:spcAft>
                <a:spcPts val="0"/>
              </a:spcAft>
              <a:buClr>
                <a:srgbClr val="000000"/>
              </a:buClr>
              <a:buSzPts val="1400"/>
              <a:buFont typeface="Arial"/>
              <a:buNone/>
              <a:defRPr sz="3600" b="0" i="0" u="none" strike="noStrike" cap="none">
                <a:solidFill>
                  <a:schemeClr val="dk1"/>
                </a:solidFill>
                <a:latin typeface="Calibri"/>
                <a:ea typeface="Calibri"/>
                <a:cs typeface="Calibri"/>
                <a:sym typeface="Calibri"/>
              </a:defRPr>
            </a:lvl4pPr>
            <a:lvl5pPr marR="0" lvl="4" algn="l" rtl="0">
              <a:lnSpc>
                <a:spcPct val="90000"/>
              </a:lnSpc>
              <a:spcBef>
                <a:spcPts val="0"/>
              </a:spcBef>
              <a:spcAft>
                <a:spcPts val="0"/>
              </a:spcAft>
              <a:buClr>
                <a:srgbClr val="000000"/>
              </a:buClr>
              <a:buSzPts val="1400"/>
              <a:buFont typeface="Arial"/>
              <a:buNone/>
              <a:defRPr sz="3600" b="0" i="0" u="none" strike="noStrike" cap="none">
                <a:solidFill>
                  <a:schemeClr val="dk1"/>
                </a:solidFill>
                <a:latin typeface="Calibri"/>
                <a:ea typeface="Calibri"/>
                <a:cs typeface="Calibri"/>
                <a:sym typeface="Calibri"/>
              </a:defRPr>
            </a:lvl5pPr>
            <a:lvl6pPr marR="0" lvl="5" algn="l" rtl="0">
              <a:lnSpc>
                <a:spcPct val="90000"/>
              </a:lnSpc>
              <a:spcBef>
                <a:spcPts val="0"/>
              </a:spcBef>
              <a:spcAft>
                <a:spcPts val="0"/>
              </a:spcAft>
              <a:buClr>
                <a:srgbClr val="000000"/>
              </a:buClr>
              <a:buSzPts val="1400"/>
              <a:buFont typeface="Arial"/>
              <a:buNone/>
              <a:defRPr sz="3600" b="0" i="0" u="none" strike="noStrike" cap="none">
                <a:solidFill>
                  <a:schemeClr val="dk1"/>
                </a:solidFill>
                <a:latin typeface="Calibri"/>
                <a:ea typeface="Calibri"/>
                <a:cs typeface="Calibri"/>
                <a:sym typeface="Calibri"/>
              </a:defRPr>
            </a:lvl6pPr>
            <a:lvl7pPr marR="0" lvl="6" algn="l" rtl="0">
              <a:lnSpc>
                <a:spcPct val="90000"/>
              </a:lnSpc>
              <a:spcBef>
                <a:spcPts val="0"/>
              </a:spcBef>
              <a:spcAft>
                <a:spcPts val="0"/>
              </a:spcAft>
              <a:buClr>
                <a:srgbClr val="000000"/>
              </a:buClr>
              <a:buSzPts val="1400"/>
              <a:buFont typeface="Arial"/>
              <a:buNone/>
              <a:defRPr sz="3600" b="0" i="0" u="none" strike="noStrike" cap="none">
                <a:solidFill>
                  <a:schemeClr val="dk1"/>
                </a:solidFill>
                <a:latin typeface="Calibri"/>
                <a:ea typeface="Calibri"/>
                <a:cs typeface="Calibri"/>
                <a:sym typeface="Calibri"/>
              </a:defRPr>
            </a:lvl7pPr>
            <a:lvl8pPr marR="0" lvl="7" algn="l" rtl="0">
              <a:lnSpc>
                <a:spcPct val="90000"/>
              </a:lnSpc>
              <a:spcBef>
                <a:spcPts val="0"/>
              </a:spcBef>
              <a:spcAft>
                <a:spcPts val="0"/>
              </a:spcAft>
              <a:buClr>
                <a:srgbClr val="000000"/>
              </a:buClr>
              <a:buSzPts val="1400"/>
              <a:buFont typeface="Arial"/>
              <a:buNone/>
              <a:defRPr sz="3600" b="0" i="0" u="none" strike="noStrike" cap="none">
                <a:solidFill>
                  <a:schemeClr val="dk1"/>
                </a:solidFill>
                <a:latin typeface="Calibri"/>
                <a:ea typeface="Calibri"/>
                <a:cs typeface="Calibri"/>
                <a:sym typeface="Calibri"/>
              </a:defRPr>
            </a:lvl8pPr>
            <a:lvl9pPr marR="0" lvl="8" algn="l" rtl="0">
              <a:lnSpc>
                <a:spcPct val="90000"/>
              </a:lnSpc>
              <a:spcBef>
                <a:spcPts val="0"/>
              </a:spcBef>
              <a:spcAft>
                <a:spcPts val="0"/>
              </a:spcAft>
              <a:buClr>
                <a:srgbClr val="000000"/>
              </a:buClr>
              <a:buSzPts val="1400"/>
              <a:buFont typeface="Arial"/>
              <a:buNone/>
              <a:defRPr sz="3600" b="0" i="0" u="none" strike="noStrike" cap="none">
                <a:solidFill>
                  <a:schemeClr val="dk1"/>
                </a:solidFill>
                <a:latin typeface="Calibri"/>
                <a:ea typeface="Calibri"/>
                <a:cs typeface="Calibri"/>
                <a:sym typeface="Calibri"/>
              </a:defRPr>
            </a:lvl9pPr>
          </a:lstStyle>
          <a:p>
            <a:endParaRPr/>
          </a:p>
        </p:txBody>
      </p:sp>
      <p:sp>
        <p:nvSpPr>
          <p:cNvPr id="43" name="Google Shape;43;p30"/>
          <p:cNvSpPr txBox="1">
            <a:spLocks noGrp="1"/>
          </p:cNvSpPr>
          <p:nvPr>
            <p:ph type="body" idx="1"/>
          </p:nvPr>
        </p:nvSpPr>
        <p:spPr>
          <a:xfrm>
            <a:off x="519112" y="2846387"/>
            <a:ext cx="6521450" cy="6783387"/>
          </a:xfrm>
          <a:prstGeom prst="rect">
            <a:avLst/>
          </a:prstGeom>
          <a:noFill/>
          <a:ln>
            <a:noFill/>
          </a:ln>
        </p:spPr>
        <p:txBody>
          <a:bodyPr spcFirstLastPara="1" wrap="square" lIns="91425" tIns="91425" rIns="91425" bIns="91425" anchor="t" anchorCtr="0">
            <a:noAutofit/>
          </a:bodyPr>
          <a:lstStyle>
            <a:lvl1pPr marL="457200" marR="0" lvl="0" indent="-374650" algn="l" rtl="0">
              <a:lnSpc>
                <a:spcPct val="90000"/>
              </a:lnSpc>
              <a:spcBef>
                <a:spcPts val="825"/>
              </a:spcBef>
              <a:spcAft>
                <a:spcPts val="0"/>
              </a:spcAft>
              <a:buClr>
                <a:schemeClr val="dk1"/>
              </a:buClr>
              <a:buSzPts val="2300"/>
              <a:buFont typeface="Arial"/>
              <a:buChar char="•"/>
              <a:defRPr sz="2300" b="0" i="0" u="none" strike="noStrike" cap="none">
                <a:solidFill>
                  <a:schemeClr val="dk1"/>
                </a:solidFill>
                <a:latin typeface="Calibri"/>
                <a:ea typeface="Calibri"/>
                <a:cs typeface="Calibri"/>
                <a:sym typeface="Calibri"/>
              </a:defRPr>
            </a:lvl1pPr>
            <a:lvl2pPr marL="914400" marR="0" lvl="1" indent="-349250" algn="l" rtl="0">
              <a:lnSpc>
                <a:spcPct val="90000"/>
              </a:lnSpc>
              <a:spcBef>
                <a:spcPts val="413"/>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2pPr>
            <a:lvl3pPr marL="1371600" marR="0" lvl="2" indent="-330200" algn="l" rtl="0">
              <a:lnSpc>
                <a:spcPct val="90000"/>
              </a:lnSpc>
              <a:spcBef>
                <a:spcPts val="413"/>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13"/>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13"/>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23088" algn="l" rtl="0">
              <a:lnSpc>
                <a:spcPct val="90000"/>
              </a:lnSpc>
              <a:spcBef>
                <a:spcPts val="413"/>
              </a:spcBef>
              <a:spcAft>
                <a:spcPts val="0"/>
              </a:spcAft>
              <a:buClr>
                <a:schemeClr val="dk1"/>
              </a:buClr>
              <a:buSzPts val="1488"/>
              <a:buFont typeface="Arial"/>
              <a:buChar char="•"/>
              <a:defRPr sz="1488" b="0" i="0" u="none" strike="noStrike" cap="none">
                <a:solidFill>
                  <a:schemeClr val="dk1"/>
                </a:solidFill>
                <a:latin typeface="Calibri"/>
                <a:ea typeface="Calibri"/>
                <a:cs typeface="Calibri"/>
                <a:sym typeface="Calibri"/>
              </a:defRPr>
            </a:lvl6pPr>
            <a:lvl7pPr marL="3200400" marR="0" lvl="6" indent="-323088" algn="l" rtl="0">
              <a:lnSpc>
                <a:spcPct val="90000"/>
              </a:lnSpc>
              <a:spcBef>
                <a:spcPts val="413"/>
              </a:spcBef>
              <a:spcAft>
                <a:spcPts val="0"/>
              </a:spcAft>
              <a:buClr>
                <a:schemeClr val="dk1"/>
              </a:buClr>
              <a:buSzPts val="1488"/>
              <a:buFont typeface="Arial"/>
              <a:buChar char="•"/>
              <a:defRPr sz="1488" b="0" i="0" u="none" strike="noStrike" cap="none">
                <a:solidFill>
                  <a:schemeClr val="dk1"/>
                </a:solidFill>
                <a:latin typeface="Calibri"/>
                <a:ea typeface="Calibri"/>
                <a:cs typeface="Calibri"/>
                <a:sym typeface="Calibri"/>
              </a:defRPr>
            </a:lvl7pPr>
            <a:lvl8pPr marL="3657600" marR="0" lvl="7" indent="-323088" algn="l" rtl="0">
              <a:lnSpc>
                <a:spcPct val="90000"/>
              </a:lnSpc>
              <a:spcBef>
                <a:spcPts val="413"/>
              </a:spcBef>
              <a:spcAft>
                <a:spcPts val="0"/>
              </a:spcAft>
              <a:buClr>
                <a:schemeClr val="dk1"/>
              </a:buClr>
              <a:buSzPts val="1488"/>
              <a:buFont typeface="Arial"/>
              <a:buChar char="•"/>
              <a:defRPr sz="1488" b="0" i="0" u="none" strike="noStrike" cap="none">
                <a:solidFill>
                  <a:schemeClr val="dk1"/>
                </a:solidFill>
                <a:latin typeface="Calibri"/>
                <a:ea typeface="Calibri"/>
                <a:cs typeface="Calibri"/>
                <a:sym typeface="Calibri"/>
              </a:defRPr>
            </a:lvl8pPr>
            <a:lvl9pPr marL="4114800" marR="0" lvl="8" indent="-323088" algn="l" rtl="0">
              <a:lnSpc>
                <a:spcPct val="90000"/>
              </a:lnSpc>
              <a:spcBef>
                <a:spcPts val="413"/>
              </a:spcBef>
              <a:spcAft>
                <a:spcPts val="0"/>
              </a:spcAft>
              <a:buClr>
                <a:schemeClr val="dk1"/>
              </a:buClr>
              <a:buSzPts val="1488"/>
              <a:buFont typeface="Arial"/>
              <a:buChar char="•"/>
              <a:defRPr sz="1488" b="0" i="0" u="none" strike="noStrike" cap="none">
                <a:solidFill>
                  <a:schemeClr val="dk1"/>
                </a:solidFill>
                <a:latin typeface="Calibri"/>
                <a:ea typeface="Calibri"/>
                <a:cs typeface="Calibri"/>
                <a:sym typeface="Calibri"/>
              </a:defRPr>
            </a:lvl9pPr>
          </a:lstStyle>
          <a:p>
            <a:endParaRPr/>
          </a:p>
        </p:txBody>
      </p:sp>
      <p:sp>
        <p:nvSpPr>
          <p:cNvPr id="44" name="Google Shape;44;p30"/>
          <p:cNvSpPr txBox="1">
            <a:spLocks noGrp="1"/>
          </p:cNvSpPr>
          <p:nvPr>
            <p:ph type="dt" idx="10"/>
          </p:nvPr>
        </p:nvSpPr>
        <p:spPr>
          <a:xfrm>
            <a:off x="519112" y="9909175"/>
            <a:ext cx="1701800" cy="569912"/>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898989"/>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5" name="Google Shape;45;p30"/>
          <p:cNvSpPr txBox="1">
            <a:spLocks noGrp="1"/>
          </p:cNvSpPr>
          <p:nvPr>
            <p:ph type="ftr" idx="11"/>
          </p:nvPr>
        </p:nvSpPr>
        <p:spPr>
          <a:xfrm>
            <a:off x="2503487" y="9909175"/>
            <a:ext cx="2552700" cy="569912"/>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6" name="Google Shape;46;p30"/>
          <p:cNvSpPr txBox="1">
            <a:spLocks noGrp="1"/>
          </p:cNvSpPr>
          <p:nvPr>
            <p:ph type="sldNum" idx="12"/>
          </p:nvPr>
        </p:nvSpPr>
        <p:spPr>
          <a:xfrm>
            <a:off x="5338762" y="9909175"/>
            <a:ext cx="1701800" cy="569912"/>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ja-JP"/>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hyperlink" Target="https://jobcan.zendesk.com/hc/ja/articles/21115179548441" TargetMode="External"/><Relationship Id="rId3" Type="http://schemas.openxmlformats.org/officeDocument/2006/relationships/hyperlink" Target="https://jobcan.zendesk.com/hc/ja/articles/200693289" TargetMode="External"/><Relationship Id="rId7" Type="http://schemas.openxmlformats.org/officeDocument/2006/relationships/hyperlink" Target="https://jobcan.zendesk.com/hc/ja/articles/115000103421"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jobcan.zendesk.com/hc/ja/articles/17847021727001" TargetMode="External"/><Relationship Id="rId5" Type="http://schemas.openxmlformats.org/officeDocument/2006/relationships/image" Target="../media/image11.png"/><Relationship Id="rId4" Type="http://schemas.openxmlformats.org/officeDocument/2006/relationships/image" Target="../media/image1.jpg"/><Relationship Id="rId9" Type="http://schemas.openxmlformats.org/officeDocument/2006/relationships/hyperlink" Target="https://jobcan.zendesk.com/hc/ja/articles/200693419"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8" Type="http://schemas.openxmlformats.org/officeDocument/2006/relationships/hyperlink" Target="https://jobcan.zendesk.com/hc/ja/articles/201095085" TargetMode="External"/><Relationship Id="rId3" Type="http://schemas.openxmlformats.org/officeDocument/2006/relationships/image" Target="../media/image1.jpg"/><Relationship Id="rId7" Type="http://schemas.openxmlformats.org/officeDocument/2006/relationships/hyperlink" Target="https://jobcan.zendesk.com/hc/ja/articles/202178145"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jobcan.zendesk.com/hc/ja/articles/360000625962" TargetMode="External"/><Relationship Id="rId5" Type="http://schemas.openxmlformats.org/officeDocument/2006/relationships/hyperlink" Target="https://jobcan.zendesk.com/hc/ja/articles/200681399" TargetMode="External"/><Relationship Id="rId10" Type="http://schemas.openxmlformats.org/officeDocument/2006/relationships/hyperlink" Target="https://jobcan.zendesk.com/hc/ja/articles/360000584361" TargetMode="External"/><Relationship Id="rId4" Type="http://schemas.openxmlformats.org/officeDocument/2006/relationships/hyperlink" Target="https://jobcan.zendesk.com/hc/ja/articles/200693419" TargetMode="External"/><Relationship Id="rId9"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hyperlink" Target="https://jobcan.zendesk.com/hc/ja/articles/201102735"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s://jobcan.zendesk.com/hc/ja/articles/200693289" TargetMode="External"/><Relationship Id="rId5" Type="http://schemas.openxmlformats.org/officeDocument/2006/relationships/hyperlink" Target="https://jobcan.zendesk.com/hc/ja/articles/360000365481" TargetMode="Externa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8" Type="http://schemas.openxmlformats.org/officeDocument/2006/relationships/hyperlink" Target="https://jobcan.zendesk.com/hc/ja/articles/4402904053529" TargetMode="External"/><Relationship Id="rId3" Type="http://schemas.openxmlformats.org/officeDocument/2006/relationships/image" Target="../media/image1.jpg"/><Relationship Id="rId7" Type="http://schemas.openxmlformats.org/officeDocument/2006/relationships/hyperlink" Target="https://jobcan.zendesk.com/hc/ja/articles/360000113141" TargetMode="External"/><Relationship Id="rId12" Type="http://schemas.openxmlformats.org/officeDocument/2006/relationships/hyperlink" Target="https://jobcan.zendesk.com/hc/ja/articles/115000103421"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s://jobcan.zendesk.com/hc/ja/articles/13437163374745" TargetMode="External"/><Relationship Id="rId11" Type="http://schemas.openxmlformats.org/officeDocument/2006/relationships/image" Target="../media/image18.jpg"/><Relationship Id="rId5" Type="http://schemas.openxmlformats.org/officeDocument/2006/relationships/image" Target="../media/image16.png"/><Relationship Id="rId10" Type="http://schemas.openxmlformats.org/officeDocument/2006/relationships/image" Target="../media/image17.png"/><Relationship Id="rId4" Type="http://schemas.openxmlformats.org/officeDocument/2006/relationships/hyperlink" Target="https://jobcan.zendesk.com/hc/ja/articles/115000088182" TargetMode="External"/><Relationship Id="rId9" Type="http://schemas.openxmlformats.org/officeDocument/2006/relationships/hyperlink" Target="https://www.youtube.com/watch?v=h34FTTb2-d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hyperlink" Target="https://jobcan.zendesk.com/hc/ja/articles/360000222621"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s://jobcan.zendesk.com/hc/ja/articles/204236749" TargetMode="External"/><Relationship Id="rId5" Type="http://schemas.openxmlformats.org/officeDocument/2006/relationships/image" Target="../media/image20.jpg"/><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hyperlink" Target="https://jobcan.zendesk.com/hc/ja/articles/204429939"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hyperlink" Target="https://jobcan.zendesk.com/hc/ja/articles/201525035" TargetMode="External"/><Relationship Id="rId4" Type="http://schemas.openxmlformats.org/officeDocument/2006/relationships/image" Target="../media/image21.jpg"/></Relationships>
</file>

<file path=ppt/slides/_rels/slide18.xml.rels><?xml version="1.0" encoding="UTF-8" standalone="yes"?>
<Relationships xmlns="http://schemas.openxmlformats.org/package/2006/relationships"><Relationship Id="rId8" Type="http://schemas.openxmlformats.org/officeDocument/2006/relationships/hyperlink" Target="https://jobcan.zendesk.com/hc/ja/articles/360000583261" TargetMode="External"/><Relationship Id="rId3" Type="http://schemas.openxmlformats.org/officeDocument/2006/relationships/image" Target="../media/image1.jpg"/><Relationship Id="rId7"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hyperlink" Target="https://jobcan.zendesk.com/hc/ja/articles/201446345" TargetMode="External"/><Relationship Id="rId4" Type="http://schemas.openxmlformats.org/officeDocument/2006/relationships/hyperlink" Target="https://jobcan.zendesk.com/hc/ja/articles/201446375"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hyperlink" Target="https://jobcan.zendesk.com/hc/ja/articles/115000110941" TargetMode="External"/><Relationship Id="rId4" Type="http://schemas.openxmlformats.org/officeDocument/2006/relationships/hyperlink" Target="https://jobcan.zendesk.com/hc/ja/articles/201094015"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https://jobcan.zendesk.com/hc/ja/articles/115000111702" TargetMode="External"/><Relationship Id="rId3" Type="http://schemas.openxmlformats.org/officeDocument/2006/relationships/image" Target="../media/image1.jpg"/><Relationship Id="rId7" Type="http://schemas.openxmlformats.org/officeDocument/2006/relationships/hyperlink" Target="https://jobcan.zendesk.com/hc/ja/articles/201238885"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https://jobcan.zendesk.com/hc/ja/articles/200773369" TargetMode="External"/><Relationship Id="rId5" Type="http://schemas.openxmlformats.org/officeDocument/2006/relationships/hyperlink" Target="https://jobcan.zendesk.com/hc/ja/articles/115000110941" TargetMode="External"/><Relationship Id="rId4" Type="http://schemas.openxmlformats.org/officeDocument/2006/relationships/image" Target="../media/image27.png"/><Relationship Id="rId9"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hyperlink" Target="https://jobcan.zendesk.com/hc/ja/articles/21115179548441"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hyperlink" Target="https://jobcan.zendesk.com/hc/ja/articles/200692189"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hyperlink" Target="https://jobcan.zendesk.com/hc/ja/articles/200692179"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8" Type="http://schemas.openxmlformats.org/officeDocument/2006/relationships/hyperlink" Target="https://jobcan.zendesk.com/hc/ja/articles/17847021727001" TargetMode="External"/><Relationship Id="rId3" Type="http://schemas.openxmlformats.org/officeDocument/2006/relationships/image" Target="../media/image1.jpg"/><Relationship Id="rId7" Type="http://schemas.openxmlformats.org/officeDocument/2006/relationships/hyperlink" Target="https://jobcan.zendesk.com/hc/ja/articles/360000277342"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https://jobcan.zendesk.com/hc/ja/articles/201525035" TargetMode="External"/><Relationship Id="rId5" Type="http://schemas.openxmlformats.org/officeDocument/2006/relationships/hyperlink" Target="https://jobcan.zendesk.com/hc/ja/articles/204429939" TargetMode="External"/><Relationship Id="rId4" Type="http://schemas.openxmlformats.org/officeDocument/2006/relationships/image" Target="../media/image33.png"/><Relationship Id="rId9" Type="http://schemas.openxmlformats.org/officeDocument/2006/relationships/hyperlink" Target="https://jobcan.zendesk.com/hc/ja/articles/200591079" TargetMode="External"/></Relationships>
</file>

<file path=ppt/slides/_rels/slide25.xml.rels><?xml version="1.0" encoding="UTF-8" standalone="yes"?>
<Relationships xmlns="http://schemas.openxmlformats.org/package/2006/relationships"><Relationship Id="rId8" Type="http://schemas.openxmlformats.org/officeDocument/2006/relationships/hyperlink" Target="https://jobcan.zendesk.com/hc/ja/articles/206269261" TargetMode="External"/><Relationship Id="rId3" Type="http://schemas.openxmlformats.org/officeDocument/2006/relationships/image" Target="../media/image1.jpg"/><Relationship Id="rId7" Type="http://schemas.openxmlformats.org/officeDocument/2006/relationships/hyperlink" Target="https://jobcan.zendesk.com/hc/ja/articles/205407686"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hyperlink" Target="https://jobcan.zendesk.com/hc/ja/articles/115000088322" TargetMode="External"/><Relationship Id="rId5" Type="http://schemas.openxmlformats.org/officeDocument/2006/relationships/hyperlink" Target="https://jobcan.zendesk.com/hc/ja/articles/201499105" TargetMode="External"/><Relationship Id="rId10" Type="http://schemas.openxmlformats.org/officeDocument/2006/relationships/hyperlink" Target="https://jobcan.zendesk.com/hc/ja/articles/200700089" TargetMode="External"/><Relationship Id="rId4" Type="http://schemas.openxmlformats.org/officeDocument/2006/relationships/image" Target="../media/image34.png"/><Relationship Id="rId9" Type="http://schemas.openxmlformats.org/officeDocument/2006/relationships/hyperlink" Target="https://jobcan.zendesk.com/hc/ja/articles/201102585" TargetMode="External"/></Relationships>
</file>

<file path=ppt/slides/_rels/slide26.xml.rels><?xml version="1.0" encoding="UTF-8" standalone="yes"?>
<Relationships xmlns="http://schemas.openxmlformats.org/package/2006/relationships"><Relationship Id="rId8" Type="http://schemas.openxmlformats.org/officeDocument/2006/relationships/hyperlink" Target="https://jobcan.zendesk.com/hc/ja/sections/201006479" TargetMode="External"/><Relationship Id="rId3" Type="http://schemas.openxmlformats.org/officeDocument/2006/relationships/image" Target="../media/image1.jpg"/><Relationship Id="rId7" Type="http://schemas.openxmlformats.org/officeDocument/2006/relationships/hyperlink" Target="https://jobcan.zendesk.com/hc/ja/sections/201006509"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hyperlink" Target="https://jobcan.zendesk.com/hc/ja/sections/201006499" TargetMode="External"/><Relationship Id="rId5" Type="http://schemas.openxmlformats.org/officeDocument/2006/relationships/hyperlink" Target="https://jobcan.zendesk.com/hc/ja/articles/17731810865689" TargetMode="External"/><Relationship Id="rId10" Type="http://schemas.openxmlformats.org/officeDocument/2006/relationships/hyperlink" Target="https://jobcan.zendesk.com/hc/ja/sections/201061515" TargetMode="External"/><Relationship Id="rId4" Type="http://schemas.openxmlformats.org/officeDocument/2006/relationships/hyperlink" Target="https://jobcan.zendesk.com/hc/ja/requests/new" TargetMode="External"/><Relationship Id="rId9" Type="http://schemas.openxmlformats.org/officeDocument/2006/relationships/hyperlink" Target="https://jobcan.zendesk.com/hc/ja/sections/360000089002"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hyperlink" Target="https://jobcan.ne.jp/"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jobcan.zendesk.com/hc/ja/articles/900000789763" TargetMode="Externa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jobcan.zendesk.com/hc/ja/articles/115000158022" TargetMode="External"/><Relationship Id="rId5" Type="http://schemas.openxmlformats.org/officeDocument/2006/relationships/image" Target="../media/image6.png"/><Relationship Id="rId4" Type="http://schemas.openxmlformats.org/officeDocument/2006/relationships/hyperlink" Target="https://id.jobcan.jp/users/sign_in"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hyperlink" Target="https://jobcan.zendesk.com/hc/ja/articles/200693299"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jobcan.zendesk.com/hc/ja/articles/360000614801" TargetMode="External"/><Relationship Id="rId7" Type="http://schemas.openxmlformats.org/officeDocument/2006/relationships/hyperlink" Target="https://jobcan.zendesk.com/hc/ja/articles/201094975"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1.jpg"/><Relationship Id="rId4" Type="http://schemas.openxmlformats.org/officeDocument/2006/relationships/hyperlink" Target="https://jobcan.zendesk.com/hc/ja/articles/200681229"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jobcan.zendesk.com/hc/ja/articles/204783795" TargetMode="Externa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pic>
        <p:nvPicPr>
          <p:cNvPr id="108" name="Google Shape;108;p1"/>
          <p:cNvPicPr preferRelativeResize="0"/>
          <p:nvPr/>
        </p:nvPicPr>
        <p:blipFill rotWithShape="1">
          <a:blip r:embed="rId3">
            <a:alphaModFix/>
          </a:blip>
          <a:srcRect/>
          <a:stretch/>
        </p:blipFill>
        <p:spPr>
          <a:xfrm>
            <a:off x="0" y="76200"/>
            <a:ext cx="7561263" cy="10691813"/>
          </a:xfrm>
          <a:prstGeom prst="rect">
            <a:avLst/>
          </a:prstGeom>
          <a:noFill/>
          <a:ln>
            <a:noFill/>
          </a:ln>
        </p:spPr>
      </p:pic>
      <p:sp>
        <p:nvSpPr>
          <p:cNvPr id="109" name="Google Shape;109;p1"/>
          <p:cNvSpPr txBox="1">
            <a:spLocks noGrp="1"/>
          </p:cNvSpPr>
          <p:nvPr>
            <p:ph type="ctrTitle" idx="4294967295"/>
          </p:nvPr>
        </p:nvSpPr>
        <p:spPr>
          <a:xfrm>
            <a:off x="566737" y="1749425"/>
            <a:ext cx="6426200" cy="3722687"/>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3600"/>
              <a:buFont typeface="Calibri"/>
              <a:buNone/>
            </a:pPr>
            <a:r>
              <a:rPr lang="ja-JP" sz="3600" b="0" i="0" u="none" strike="noStrike" cap="none">
                <a:solidFill>
                  <a:schemeClr val="dk1"/>
                </a:solidFill>
                <a:latin typeface="Calibri"/>
                <a:ea typeface="Calibri"/>
                <a:cs typeface="Calibri"/>
                <a:sym typeface="Calibri"/>
              </a:rPr>
              <a:t> </a:t>
            </a:r>
            <a:endParaRPr sz="3600" b="0" i="0" u="none" strike="noStrike" cap="none">
              <a:solidFill>
                <a:schemeClr val="dk1"/>
              </a:solidFill>
              <a:latin typeface="Calibri"/>
              <a:ea typeface="Calibri"/>
              <a:cs typeface="Calibri"/>
              <a:sym typeface="Calibri"/>
            </a:endParaRPr>
          </a:p>
        </p:txBody>
      </p:sp>
      <p:pic>
        <p:nvPicPr>
          <p:cNvPr id="110" name="Google Shape;110;p1"/>
          <p:cNvPicPr preferRelativeResize="0"/>
          <p:nvPr/>
        </p:nvPicPr>
        <p:blipFill rotWithShape="1">
          <a:blip r:embed="rId4">
            <a:alphaModFix/>
          </a:blip>
          <a:srcRect/>
          <a:stretch/>
        </p:blipFill>
        <p:spPr>
          <a:xfrm>
            <a:off x="2146300" y="2813050"/>
            <a:ext cx="3263900" cy="3267075"/>
          </a:xfrm>
          <a:prstGeom prst="rect">
            <a:avLst/>
          </a:prstGeom>
          <a:noFill/>
          <a:ln>
            <a:noFill/>
          </a:ln>
        </p:spPr>
      </p:pic>
      <p:sp>
        <p:nvSpPr>
          <p:cNvPr id="111" name="Google Shape;111;p1"/>
          <p:cNvSpPr txBox="1"/>
          <p:nvPr/>
        </p:nvSpPr>
        <p:spPr>
          <a:xfrm>
            <a:off x="1576387" y="6742112"/>
            <a:ext cx="4403725" cy="40005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2000"/>
              <a:buFont typeface="Arial"/>
              <a:buNone/>
            </a:pPr>
            <a:r>
              <a:rPr lang="ja-JP" sz="3000" b="0" i="0" u="none" strike="noStrike" cap="none">
                <a:solidFill>
                  <a:schemeClr val="lt1"/>
                </a:solidFill>
                <a:latin typeface="Arial"/>
                <a:ea typeface="Arial"/>
                <a:cs typeface="Arial"/>
                <a:sym typeface="Arial"/>
              </a:rPr>
              <a:t>クイックスタートガイド</a:t>
            </a:r>
            <a:endParaRPr sz="3000"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Clr>
                <a:schemeClr val="lt1"/>
              </a:buClr>
              <a:buSzPts val="2000"/>
              <a:buFont typeface="Arial"/>
              <a:buNone/>
            </a:pPr>
            <a:endParaRPr sz="3000" b="0" i="0" u="none" strike="noStrike" cap="none">
              <a:solidFill>
                <a:srgbClr val="000000"/>
              </a:solidFill>
              <a:latin typeface="Arial"/>
              <a:ea typeface="Arial"/>
              <a:cs typeface="Arial"/>
              <a:sym typeface="Arial"/>
            </a:endParaRPr>
          </a:p>
        </p:txBody>
      </p:sp>
      <p:sp>
        <p:nvSpPr>
          <p:cNvPr id="112" name="Google Shape;112;p1"/>
          <p:cNvSpPr txBox="1"/>
          <p:nvPr/>
        </p:nvSpPr>
        <p:spPr>
          <a:xfrm>
            <a:off x="1576387" y="7221537"/>
            <a:ext cx="4403725" cy="26193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1100"/>
              <a:buFont typeface="Arial"/>
              <a:buNone/>
            </a:pPr>
            <a:r>
              <a:rPr lang="ja-JP" sz="1100" b="0" i="0" u="none" strike="noStrike" cap="none">
                <a:solidFill>
                  <a:schemeClr val="lt1"/>
                </a:solidFill>
                <a:latin typeface="Arial"/>
                <a:ea typeface="Arial"/>
                <a:cs typeface="Arial"/>
                <a:sym typeface="Arial"/>
              </a:rPr>
              <a:t>2023.</a:t>
            </a:r>
            <a:r>
              <a:rPr lang="ja-JP" sz="1100">
                <a:solidFill>
                  <a:schemeClr val="lt1"/>
                </a:solidFill>
              </a:rPr>
              <a:t>09</a:t>
            </a:r>
            <a:endParaRPr sz="1400" b="0" i="0" u="none" strike="noStrike" cap="none">
              <a:solidFill>
                <a:srgbClr val="000000"/>
              </a:solidFill>
              <a:latin typeface="Arial"/>
              <a:ea typeface="Arial"/>
              <a:cs typeface="Arial"/>
              <a:sym typeface="Arial"/>
            </a:endParaRPr>
          </a:p>
        </p:txBody>
      </p:sp>
      <p:sp>
        <p:nvSpPr>
          <p:cNvPr id="113" name="Google Shape;113;p1"/>
          <p:cNvSpPr txBox="1"/>
          <p:nvPr/>
        </p:nvSpPr>
        <p:spPr>
          <a:xfrm>
            <a:off x="1576387" y="7951787"/>
            <a:ext cx="4403725" cy="93821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1100"/>
              <a:buFont typeface="Arial"/>
              <a:buNone/>
            </a:pPr>
            <a:r>
              <a:rPr lang="ja-JP" sz="1100" b="0" i="0" u="none" strike="noStrike" cap="none">
                <a:solidFill>
                  <a:schemeClr val="lt1"/>
                </a:solidFill>
                <a:latin typeface="Arial"/>
                <a:ea typeface="Arial"/>
                <a:cs typeface="Arial"/>
                <a:sym typeface="Arial"/>
              </a:rPr>
              <a:t>このたびは「ジョブカン」をご利用いただき</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ja-JP" sz="1100" b="0" i="0" u="none" strike="noStrike" cap="none">
                <a:solidFill>
                  <a:schemeClr val="lt1"/>
                </a:solidFill>
                <a:latin typeface="Arial"/>
                <a:ea typeface="Arial"/>
                <a:cs typeface="Arial"/>
                <a:sym typeface="Arial"/>
              </a:rPr>
              <a:t>誠にありがとうございます。</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ja-JP" sz="1100" b="0" i="0" u="none" strike="noStrike" cap="none">
                <a:solidFill>
                  <a:schemeClr val="lt1"/>
                </a:solidFill>
                <a:latin typeface="Arial"/>
                <a:ea typeface="Arial"/>
                <a:cs typeface="Arial"/>
                <a:sym typeface="Arial"/>
              </a:rPr>
              <a:t>本資料ではシンプルにジョブカン勤怠管理を利用する方のために、最速で設定から運用までを行う流れをご紹介しております。</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100"/>
              <a:buFont typeface="Calibri"/>
              <a:buNone/>
            </a:pPr>
            <a:endParaRPr sz="1100"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ja-JP" sz="1100" b="1" i="0" u="none" strike="noStrike" cap="none">
                <a:solidFill>
                  <a:schemeClr val="lt1"/>
                </a:solidFill>
                <a:latin typeface="Arial"/>
                <a:ea typeface="Arial"/>
                <a:cs typeface="Arial"/>
                <a:sym typeface="Arial"/>
              </a:rPr>
              <a:t>「運用まで時間がない」「早く業務効率化したい」</a:t>
            </a:r>
            <a:r>
              <a:rPr lang="ja-JP" sz="1100" b="0" i="0" u="none" strike="noStrike" cap="none">
                <a:solidFill>
                  <a:schemeClr val="lt1"/>
                </a:solidFill>
                <a:latin typeface="Arial"/>
                <a:ea typeface="Arial"/>
                <a:cs typeface="Arial"/>
                <a:sym typeface="Arial"/>
              </a:rPr>
              <a:t>という方、また</a:t>
            </a:r>
            <a:r>
              <a:rPr lang="ja-JP" sz="1100" b="1" i="0" u="none" strike="noStrike" cap="none">
                <a:solidFill>
                  <a:schemeClr val="lt1"/>
                </a:solidFill>
                <a:latin typeface="Arial"/>
                <a:ea typeface="Arial"/>
                <a:cs typeface="Arial"/>
                <a:sym typeface="Arial"/>
              </a:rPr>
              <a:t>「まずは簡単に使い方を知りたい」</a:t>
            </a:r>
            <a:r>
              <a:rPr lang="ja-JP" sz="1100" b="0" i="0" u="none" strike="noStrike" cap="none">
                <a:solidFill>
                  <a:schemeClr val="lt1"/>
                </a:solidFill>
                <a:latin typeface="Arial"/>
                <a:ea typeface="Arial"/>
                <a:cs typeface="Arial"/>
                <a:sym typeface="Arial"/>
              </a:rPr>
              <a:t>という方は本資料を参考に設定を進めてみてください。</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chemeClr val="lt1"/>
              </a:buClr>
              <a:buSzPts val="11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8"/>
          <p:cNvSpPr txBox="1"/>
          <p:nvPr/>
        </p:nvSpPr>
        <p:spPr>
          <a:xfrm>
            <a:off x="361950" y="6396974"/>
            <a:ext cx="6761100" cy="985800"/>
          </a:xfrm>
          <a:prstGeom prst="rect">
            <a:avLst/>
          </a:prstGeom>
          <a:noFill/>
          <a:ln>
            <a:noFill/>
          </a:ln>
        </p:spPr>
        <p:txBody>
          <a:bodyPr spcFirstLastPara="1" wrap="square" lIns="91425" tIns="45700" rIns="91425" bIns="45700" anchor="t" anchorCtr="0">
            <a:noAutofit/>
          </a:bodyPr>
          <a:lstStyle/>
          <a:p>
            <a:pPr marL="0" marR="0" lvl="0" indent="0" algn="l" rtl="0">
              <a:lnSpc>
                <a:spcPct val="140000"/>
              </a:lnSpc>
              <a:spcBef>
                <a:spcPts val="0"/>
              </a:spcBef>
              <a:spcAft>
                <a:spcPts val="0"/>
              </a:spcAft>
              <a:buClr>
                <a:srgbClr val="000000"/>
              </a:buClr>
              <a:buSzPts val="1000"/>
              <a:buFont typeface="Arial"/>
              <a:buNone/>
            </a:pPr>
            <a:r>
              <a:rPr lang="ja-JP" sz="1100">
                <a:solidFill>
                  <a:schemeClr val="dk1"/>
                </a:solidFill>
              </a:rPr>
              <a:t>次に、ジョブカン勤怠管理を</a:t>
            </a:r>
            <a:r>
              <a:rPr lang="ja-JP" sz="1100" b="0" i="0" u="none" strike="noStrike" cap="none">
                <a:solidFill>
                  <a:schemeClr val="dk1"/>
                </a:solidFill>
                <a:latin typeface="Arial"/>
                <a:ea typeface="Arial"/>
                <a:cs typeface="Arial"/>
                <a:sym typeface="Arial"/>
              </a:rPr>
              <a:t>利用する</a:t>
            </a:r>
            <a:r>
              <a:rPr lang="ja-JP" sz="1100" b="0" i="0" strike="noStrike" cap="none">
                <a:solidFill>
                  <a:schemeClr val="dk1"/>
                </a:solidFill>
                <a:latin typeface="Arial"/>
                <a:ea typeface="Arial"/>
                <a:cs typeface="Arial"/>
                <a:sym typeface="Arial"/>
              </a:rPr>
              <a:t>スタッフ</a:t>
            </a:r>
            <a:r>
              <a:rPr lang="ja-JP" sz="1100">
                <a:solidFill>
                  <a:schemeClr val="dk1"/>
                </a:solidFill>
              </a:rPr>
              <a:t>を</a:t>
            </a:r>
            <a:r>
              <a:rPr lang="ja-JP" sz="1100" b="0" i="0" strike="noStrike" cap="none">
                <a:solidFill>
                  <a:schemeClr val="dk1"/>
                </a:solidFill>
                <a:latin typeface="Arial"/>
                <a:ea typeface="Arial"/>
                <a:cs typeface="Arial"/>
                <a:sym typeface="Arial"/>
              </a:rPr>
              <a:t>登録</a:t>
            </a:r>
            <a:r>
              <a:rPr lang="ja-JP" sz="1100">
                <a:solidFill>
                  <a:schemeClr val="dk1"/>
                </a:solidFill>
              </a:rPr>
              <a:t>します</a:t>
            </a:r>
            <a:r>
              <a:rPr lang="ja-JP" sz="1100" b="0" i="0" u="none" strike="noStrike" cap="none">
                <a:solidFill>
                  <a:schemeClr val="dk1"/>
                </a:solidFill>
                <a:latin typeface="Arial"/>
                <a:ea typeface="Arial"/>
                <a:cs typeface="Arial"/>
                <a:sym typeface="Arial"/>
              </a:rPr>
              <a:t>。</a:t>
            </a:r>
            <a:endParaRPr sz="1100" b="0" i="0" u="none" strike="noStrike" cap="none">
              <a:solidFill>
                <a:schemeClr val="dk1"/>
              </a:solidFill>
              <a:latin typeface="Arial"/>
              <a:ea typeface="Arial"/>
              <a:cs typeface="Arial"/>
              <a:sym typeface="Arial"/>
            </a:endParaRPr>
          </a:p>
          <a:p>
            <a:pPr marL="0" marR="0" lvl="0" indent="0" algn="l" rtl="0">
              <a:lnSpc>
                <a:spcPct val="140000"/>
              </a:lnSpc>
              <a:spcBef>
                <a:spcPts val="0"/>
              </a:spcBef>
              <a:spcAft>
                <a:spcPts val="0"/>
              </a:spcAft>
              <a:buClr>
                <a:srgbClr val="000000"/>
              </a:buClr>
              <a:buSzPts val="1000"/>
              <a:buFont typeface="Arial"/>
              <a:buNone/>
            </a:pPr>
            <a:r>
              <a:rPr lang="ja-JP" sz="1100">
                <a:solidFill>
                  <a:schemeClr val="dk1"/>
                </a:solidFill>
              </a:rPr>
              <a:t>勤怠データの記録や休暇の取得など、ジョブカン勤怠管理の機能を利用させたいスタッフはすべて登録する必要があります。</a:t>
            </a:r>
            <a:endParaRPr sz="1100">
              <a:solidFill>
                <a:schemeClr val="dk1"/>
              </a:solidFill>
            </a:endParaRPr>
          </a:p>
          <a:p>
            <a:pPr marL="0" marR="0" lvl="0" indent="0" algn="l" rtl="0">
              <a:lnSpc>
                <a:spcPct val="140000"/>
              </a:lnSpc>
              <a:spcBef>
                <a:spcPts val="0"/>
              </a:spcBef>
              <a:spcAft>
                <a:spcPts val="0"/>
              </a:spcAft>
              <a:buClr>
                <a:srgbClr val="000000"/>
              </a:buClr>
              <a:buSzPts val="1000"/>
              <a:buFont typeface="Arial"/>
              <a:buNone/>
            </a:pPr>
            <a:r>
              <a:rPr lang="ja-JP" sz="1100" u="sng">
                <a:solidFill>
                  <a:schemeClr val="hlink"/>
                </a:solidFill>
                <a:hlinkClick r:id="rId3"/>
              </a:rPr>
              <a:t>グループ管理者</a:t>
            </a:r>
            <a:r>
              <a:rPr lang="ja-JP" sz="1100">
                <a:solidFill>
                  <a:schemeClr val="dk1"/>
                </a:solidFill>
              </a:rPr>
              <a:t>としてスタッフの管理のみ行う方については、スタッフ登録の必要はありません。</a:t>
            </a:r>
            <a:endParaRPr sz="1100">
              <a:solidFill>
                <a:schemeClr val="dk1"/>
              </a:solidFill>
            </a:endParaRPr>
          </a:p>
        </p:txBody>
      </p:sp>
      <p:sp>
        <p:nvSpPr>
          <p:cNvPr id="248" name="Google Shape;248;p8"/>
          <p:cNvSpPr txBox="1">
            <a:spLocks noGrp="1"/>
          </p:cNvSpPr>
          <p:nvPr>
            <p:ph type="title"/>
          </p:nvPr>
        </p:nvSpPr>
        <p:spPr>
          <a:xfrm>
            <a:off x="361950" y="1331912"/>
            <a:ext cx="6521400" cy="355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1600"/>
              <a:buNone/>
            </a:pPr>
            <a:r>
              <a:rPr lang="ja-JP" sz="1600">
                <a:latin typeface="Arial"/>
                <a:ea typeface="Arial"/>
                <a:cs typeface="Arial"/>
                <a:sym typeface="Arial"/>
              </a:rPr>
              <a:t>STEP4 スタッフの登録</a:t>
            </a:r>
            <a:endParaRPr/>
          </a:p>
        </p:txBody>
      </p:sp>
      <p:pic>
        <p:nvPicPr>
          <p:cNvPr id="249" name="Google Shape;249;p8"/>
          <p:cNvPicPr preferRelativeResize="0">
            <a:picLocks noGrp="1"/>
          </p:cNvPicPr>
          <p:nvPr>
            <p:ph type="body" idx="1"/>
          </p:nvPr>
        </p:nvPicPr>
        <p:blipFill rotWithShape="1">
          <a:blip r:embed="rId4">
            <a:alphaModFix/>
          </a:blip>
          <a:srcRect/>
          <a:stretch/>
        </p:blipFill>
        <p:spPr>
          <a:xfrm>
            <a:off x="0" y="0"/>
            <a:ext cx="7559675" cy="966787"/>
          </a:xfrm>
          <a:prstGeom prst="rect">
            <a:avLst/>
          </a:prstGeom>
          <a:noFill/>
          <a:ln>
            <a:noFill/>
          </a:ln>
        </p:spPr>
      </p:pic>
      <p:sp>
        <p:nvSpPr>
          <p:cNvPr id="250" name="Google Shape;250;p8"/>
          <p:cNvSpPr txBox="1"/>
          <p:nvPr/>
        </p:nvSpPr>
        <p:spPr>
          <a:xfrm>
            <a:off x="361950" y="1630362"/>
            <a:ext cx="6521400" cy="3555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00000"/>
              </a:buClr>
              <a:buSzPts val="1200"/>
              <a:buFont typeface="Arial"/>
              <a:buNone/>
            </a:pPr>
            <a:r>
              <a:rPr lang="ja-JP" sz="1200" b="0" i="0" u="none" strike="noStrike" cap="none">
                <a:solidFill>
                  <a:srgbClr val="2E75B6"/>
                </a:solidFill>
                <a:latin typeface="Arial"/>
                <a:ea typeface="Arial"/>
                <a:cs typeface="Arial"/>
                <a:sym typeface="Arial"/>
              </a:rPr>
              <a:t>（所要時間:約</a:t>
            </a:r>
            <a:r>
              <a:rPr lang="ja-JP" sz="1200">
                <a:solidFill>
                  <a:srgbClr val="2E75B6"/>
                </a:solidFill>
              </a:rPr>
              <a:t>1</a:t>
            </a:r>
            <a:r>
              <a:rPr lang="ja-JP" sz="1200" b="0" i="0" u="none" strike="noStrike" cap="none">
                <a:solidFill>
                  <a:srgbClr val="2E75B6"/>
                </a:solidFill>
                <a:latin typeface="Arial"/>
                <a:ea typeface="Arial"/>
                <a:cs typeface="Arial"/>
                <a:sym typeface="Arial"/>
              </a:rPr>
              <a:t>分～）</a:t>
            </a:r>
            <a:endParaRPr sz="1200" b="0" i="0" u="none" strike="noStrike" cap="none">
              <a:solidFill>
                <a:srgbClr val="000000"/>
              </a:solidFill>
              <a:latin typeface="Arial"/>
              <a:ea typeface="Arial"/>
              <a:cs typeface="Arial"/>
              <a:sym typeface="Arial"/>
            </a:endParaRPr>
          </a:p>
        </p:txBody>
      </p:sp>
      <p:sp>
        <p:nvSpPr>
          <p:cNvPr id="251" name="Google Shape;251;p8"/>
          <p:cNvSpPr txBox="1"/>
          <p:nvPr/>
        </p:nvSpPr>
        <p:spPr>
          <a:xfrm>
            <a:off x="361950" y="482600"/>
            <a:ext cx="5726112" cy="376237"/>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00000"/>
              </a:buClr>
              <a:buSzPts val="2000"/>
              <a:buFont typeface="Arial"/>
              <a:buNone/>
            </a:pPr>
            <a:r>
              <a:rPr lang="ja-JP" sz="2000" b="0" i="0" u="none" strike="noStrike" cap="none">
                <a:solidFill>
                  <a:schemeClr val="lt1"/>
                </a:solidFill>
                <a:latin typeface="Arial"/>
                <a:ea typeface="Arial"/>
                <a:cs typeface="Arial"/>
                <a:sym typeface="Arial"/>
              </a:rPr>
              <a:t>基本設定の流れ</a:t>
            </a:r>
            <a:endParaRPr sz="2000" b="0" i="0" u="none" strike="noStrike" cap="none">
              <a:solidFill>
                <a:srgbClr val="000000"/>
              </a:solidFill>
              <a:latin typeface="Arial"/>
              <a:ea typeface="Arial"/>
              <a:cs typeface="Arial"/>
              <a:sym typeface="Arial"/>
            </a:endParaRPr>
          </a:p>
        </p:txBody>
      </p:sp>
      <p:pic>
        <p:nvPicPr>
          <p:cNvPr id="252" name="Google Shape;252;p8"/>
          <p:cNvPicPr preferRelativeResize="0"/>
          <p:nvPr/>
        </p:nvPicPr>
        <p:blipFill>
          <a:blip r:embed="rId5">
            <a:alphaModFix/>
          </a:blip>
          <a:stretch>
            <a:fillRect/>
          </a:stretch>
        </p:blipFill>
        <p:spPr>
          <a:xfrm>
            <a:off x="588100" y="2100262"/>
            <a:ext cx="6383475" cy="3846901"/>
          </a:xfrm>
          <a:prstGeom prst="rect">
            <a:avLst/>
          </a:prstGeom>
          <a:noFill/>
          <a:ln>
            <a:noFill/>
          </a:ln>
        </p:spPr>
      </p:pic>
      <p:sp>
        <p:nvSpPr>
          <p:cNvPr id="253" name="Google Shape;253;p8"/>
          <p:cNvSpPr txBox="1"/>
          <p:nvPr/>
        </p:nvSpPr>
        <p:spPr>
          <a:xfrm>
            <a:off x="361950" y="9198575"/>
            <a:ext cx="65991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ja-JP" sz="1100">
                <a:solidFill>
                  <a:schemeClr val="dk1"/>
                </a:solidFill>
              </a:rPr>
              <a:t>次のページから、スタッフ登録の手順を詳しくご説明いたします。</a:t>
            </a:r>
            <a:endParaRPr sz="1100">
              <a:solidFill>
                <a:schemeClr val="dk1"/>
              </a:solidFill>
            </a:endParaRPr>
          </a:p>
        </p:txBody>
      </p:sp>
      <p:grpSp>
        <p:nvGrpSpPr>
          <p:cNvPr id="254" name="Google Shape;254;p8"/>
          <p:cNvGrpSpPr/>
          <p:nvPr/>
        </p:nvGrpSpPr>
        <p:grpSpPr>
          <a:xfrm>
            <a:off x="361950" y="8069586"/>
            <a:ext cx="6761100" cy="966784"/>
            <a:chOff x="374650" y="2705498"/>
            <a:chExt cx="6761100" cy="750900"/>
          </a:xfrm>
        </p:grpSpPr>
        <p:sp>
          <p:nvSpPr>
            <p:cNvPr id="255" name="Google Shape;255;p8"/>
            <p:cNvSpPr txBox="1"/>
            <p:nvPr/>
          </p:nvSpPr>
          <p:spPr>
            <a:xfrm>
              <a:off x="374650" y="2705498"/>
              <a:ext cx="6761100" cy="7509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56" name="Google Shape;256;p8"/>
            <p:cNvSpPr txBox="1"/>
            <p:nvPr/>
          </p:nvSpPr>
          <p:spPr>
            <a:xfrm>
              <a:off x="447675" y="2772248"/>
              <a:ext cx="4482600" cy="617400"/>
            </a:xfrm>
            <a:prstGeom prst="rect">
              <a:avLst/>
            </a:prstGeom>
            <a:noFill/>
            <a:ln>
              <a:noFill/>
            </a:ln>
          </p:spPr>
          <p:txBody>
            <a:bodyPr spcFirstLastPara="1" wrap="square" lIns="91425" tIns="45700" rIns="91425" bIns="45700" anchor="ctr" anchorCtr="0">
              <a:noAutofit/>
            </a:bodyPr>
            <a:lstStyle/>
            <a:p>
              <a:pPr marL="0" marR="0" lvl="0" indent="0" algn="l" rtl="0">
                <a:lnSpc>
                  <a:spcPct val="140000"/>
                </a:lnSpc>
                <a:spcBef>
                  <a:spcPts val="0"/>
                </a:spcBef>
                <a:spcAft>
                  <a:spcPts val="0"/>
                </a:spcAft>
                <a:buClr>
                  <a:srgbClr val="000000"/>
                </a:buClr>
                <a:buSzPts val="1000"/>
                <a:buFont typeface="Arial"/>
                <a:buNone/>
              </a:pPr>
              <a:r>
                <a:rPr lang="ja-JP" sz="1100" b="0" i="0" u="none" strike="noStrike" cap="none">
                  <a:solidFill>
                    <a:srgbClr val="3B3838"/>
                  </a:solidFill>
                  <a:latin typeface="Arial"/>
                  <a:ea typeface="Arial"/>
                  <a:cs typeface="Arial"/>
                  <a:sym typeface="Arial"/>
                </a:rPr>
                <a:t>・</a:t>
              </a:r>
              <a:r>
                <a:rPr lang="ja-JP" sz="1100" b="0" i="0" u="sng" strike="noStrike" cap="none">
                  <a:solidFill>
                    <a:schemeClr val="hlink"/>
                  </a:solidFill>
                  <a:latin typeface="Arial"/>
                  <a:ea typeface="Arial"/>
                  <a:cs typeface="Arial"/>
                  <a:sym typeface="Arial"/>
                  <a:hlinkClick r:id="rId6"/>
                </a:rPr>
                <a:t>スタッフマイページの</a:t>
              </a:r>
              <a:r>
                <a:rPr lang="ja-JP" sz="1100" u="sng">
                  <a:solidFill>
                    <a:schemeClr val="hlink"/>
                  </a:solidFill>
                  <a:hlinkClick r:id="rId6"/>
                </a:rPr>
                <a:t>機能</a:t>
              </a:r>
              <a:r>
                <a:rPr lang="ja-JP" sz="1100" b="0" i="0" u="none" strike="noStrike" cap="none">
                  <a:solidFill>
                    <a:srgbClr val="3B3838"/>
                  </a:solidFill>
                  <a:latin typeface="Arial"/>
                  <a:ea typeface="Arial"/>
                  <a:cs typeface="Arial"/>
                  <a:sym typeface="Arial"/>
                </a:rPr>
                <a:t>確認</a:t>
              </a:r>
              <a:endParaRPr sz="1100" b="0" i="0" u="none" strike="noStrike" cap="none">
                <a:solidFill>
                  <a:srgbClr val="3B3838"/>
                </a:solidFill>
                <a:latin typeface="Arial"/>
                <a:ea typeface="Arial"/>
                <a:cs typeface="Arial"/>
                <a:sym typeface="Arial"/>
              </a:endParaRPr>
            </a:p>
            <a:p>
              <a:pPr marL="0" marR="0" lvl="0" indent="0" algn="l" rtl="0">
                <a:lnSpc>
                  <a:spcPct val="140000"/>
                </a:lnSpc>
                <a:spcBef>
                  <a:spcPts val="0"/>
                </a:spcBef>
                <a:spcAft>
                  <a:spcPts val="0"/>
                </a:spcAft>
                <a:buClr>
                  <a:srgbClr val="000000"/>
                </a:buClr>
                <a:buSzPts val="1000"/>
                <a:buFont typeface="Arial"/>
                <a:buNone/>
              </a:pPr>
              <a:r>
                <a:rPr lang="ja-JP" sz="1100" b="0" i="0" u="none" strike="noStrike" cap="none">
                  <a:solidFill>
                    <a:srgbClr val="3B3838"/>
                  </a:solidFill>
                  <a:latin typeface="Arial"/>
                  <a:ea typeface="Arial"/>
                  <a:cs typeface="Arial"/>
                  <a:sym typeface="Arial"/>
                </a:rPr>
                <a:t>・</a:t>
              </a:r>
              <a:r>
                <a:rPr lang="ja-JP" sz="1100" b="0" i="0" u="sng" strike="noStrike" cap="none">
                  <a:solidFill>
                    <a:schemeClr val="hlink"/>
                  </a:solidFill>
                  <a:latin typeface="Arial"/>
                  <a:ea typeface="Arial"/>
                  <a:cs typeface="Arial"/>
                  <a:sym typeface="Arial"/>
                  <a:hlinkClick r:id="rId7"/>
                </a:rPr>
                <a:t>打刻方法</a:t>
              </a:r>
              <a:r>
                <a:rPr lang="ja-JP" sz="1100" b="0" i="0" u="none" strike="noStrike" cap="none">
                  <a:solidFill>
                    <a:srgbClr val="3B3838"/>
                  </a:solidFill>
                  <a:latin typeface="Arial"/>
                  <a:ea typeface="Arial"/>
                  <a:cs typeface="Arial"/>
                  <a:sym typeface="Arial"/>
                </a:rPr>
                <a:t>の検証</a:t>
              </a:r>
              <a:endParaRPr sz="1100" b="0" i="0" u="none" strike="noStrike" cap="none">
                <a:solidFill>
                  <a:srgbClr val="3B3838"/>
                </a:solidFill>
                <a:latin typeface="Arial"/>
                <a:ea typeface="Arial"/>
                <a:cs typeface="Arial"/>
                <a:sym typeface="Arial"/>
              </a:endParaRPr>
            </a:p>
            <a:p>
              <a:pPr marL="0" marR="0" lvl="0" indent="0" algn="l" rtl="0">
                <a:lnSpc>
                  <a:spcPct val="140000"/>
                </a:lnSpc>
                <a:spcBef>
                  <a:spcPts val="0"/>
                </a:spcBef>
                <a:spcAft>
                  <a:spcPts val="0"/>
                </a:spcAft>
                <a:buClr>
                  <a:srgbClr val="000000"/>
                </a:buClr>
                <a:buSzPts val="1000"/>
                <a:buFont typeface="Arial"/>
                <a:buNone/>
              </a:pPr>
              <a:r>
                <a:rPr lang="ja-JP" sz="1100" b="0" i="0" u="none" strike="noStrike" cap="none">
                  <a:solidFill>
                    <a:srgbClr val="3B3838"/>
                  </a:solidFill>
                  <a:latin typeface="Arial"/>
                  <a:ea typeface="Arial"/>
                  <a:cs typeface="Arial"/>
                  <a:sym typeface="Arial"/>
                </a:rPr>
                <a:t>・</a:t>
              </a:r>
              <a:r>
                <a:rPr lang="ja-JP" sz="1100" u="sng">
                  <a:solidFill>
                    <a:schemeClr val="hlink"/>
                  </a:solidFill>
                  <a:hlinkClick r:id="rId8"/>
                </a:rPr>
                <a:t>勤怠</a:t>
              </a:r>
              <a:r>
                <a:rPr lang="ja-JP" sz="1100" b="0" i="0" u="sng" strike="noStrike" cap="none">
                  <a:solidFill>
                    <a:schemeClr val="hlink"/>
                  </a:solidFill>
                  <a:latin typeface="Arial"/>
                  <a:ea typeface="Arial"/>
                  <a:cs typeface="Arial"/>
                  <a:sym typeface="Arial"/>
                  <a:hlinkClick r:id="rId8"/>
                </a:rPr>
                <a:t>データの集計</a:t>
              </a:r>
              <a:endParaRPr sz="1100" b="0" i="0" u="none" strike="noStrike" cap="none">
                <a:solidFill>
                  <a:srgbClr val="3B3838"/>
                </a:solidFill>
                <a:latin typeface="Arial"/>
                <a:ea typeface="Arial"/>
                <a:cs typeface="Arial"/>
                <a:sym typeface="Arial"/>
              </a:endParaRPr>
            </a:p>
          </p:txBody>
        </p:sp>
      </p:grpSp>
      <p:sp>
        <p:nvSpPr>
          <p:cNvPr id="257" name="Google Shape;257;p8"/>
          <p:cNvSpPr txBox="1"/>
          <p:nvPr/>
        </p:nvSpPr>
        <p:spPr>
          <a:xfrm>
            <a:off x="361950" y="7430680"/>
            <a:ext cx="6761100" cy="591000"/>
          </a:xfrm>
          <a:prstGeom prst="rect">
            <a:avLst/>
          </a:prstGeom>
          <a:noFill/>
          <a:ln>
            <a:noFill/>
          </a:ln>
        </p:spPr>
        <p:txBody>
          <a:bodyPr spcFirstLastPara="1" wrap="square" lIns="91425" tIns="91425" rIns="91425" bIns="91425" anchor="t" anchorCtr="0">
            <a:spAutoFit/>
          </a:bodyPr>
          <a:lstStyle/>
          <a:p>
            <a:pPr marL="0" lvl="0" indent="0" algn="l" rtl="0">
              <a:lnSpc>
                <a:spcPct val="140000"/>
              </a:lnSpc>
              <a:spcBef>
                <a:spcPts val="0"/>
              </a:spcBef>
              <a:spcAft>
                <a:spcPts val="0"/>
              </a:spcAft>
              <a:buNone/>
            </a:pPr>
            <a:r>
              <a:rPr lang="ja-JP" sz="1100"/>
              <a:t>スタッフ登録後、以下の機能について確認できるようになります。</a:t>
            </a:r>
            <a:endParaRPr sz="1100"/>
          </a:p>
          <a:p>
            <a:pPr marL="0" lvl="0" indent="0" algn="l" rtl="0">
              <a:lnSpc>
                <a:spcPct val="140000"/>
              </a:lnSpc>
              <a:spcBef>
                <a:spcPts val="0"/>
              </a:spcBef>
              <a:spcAft>
                <a:spcPts val="0"/>
              </a:spcAft>
              <a:buNone/>
            </a:pPr>
            <a:r>
              <a:rPr lang="ja-JP" sz="1100"/>
              <a:t>ぜひお試しください。</a:t>
            </a:r>
            <a:endParaRPr sz="1100"/>
          </a:p>
        </p:txBody>
      </p:sp>
      <p:sp>
        <p:nvSpPr>
          <p:cNvPr id="258" name="Google Shape;258;p8"/>
          <p:cNvSpPr txBox="1"/>
          <p:nvPr/>
        </p:nvSpPr>
        <p:spPr>
          <a:xfrm>
            <a:off x="361950" y="5995068"/>
            <a:ext cx="6761100" cy="354000"/>
          </a:xfrm>
          <a:prstGeom prst="rect">
            <a:avLst/>
          </a:prstGeom>
          <a:noFill/>
          <a:ln>
            <a:noFill/>
          </a:ln>
        </p:spPr>
        <p:txBody>
          <a:bodyPr spcFirstLastPara="1" wrap="square" lIns="91425" tIns="91425" rIns="91425" bIns="91425" anchor="t" anchorCtr="0">
            <a:spAutoFit/>
          </a:bodyPr>
          <a:lstStyle/>
          <a:p>
            <a:pPr marL="0" lvl="0" indent="0" algn="l" rtl="0">
              <a:lnSpc>
                <a:spcPct val="140000"/>
              </a:lnSpc>
              <a:spcBef>
                <a:spcPts val="0"/>
              </a:spcBef>
              <a:spcAft>
                <a:spcPts val="0"/>
              </a:spcAft>
              <a:buNone/>
            </a:pPr>
            <a:r>
              <a:rPr lang="ja-JP" sz="1100"/>
              <a:t>基本情報設定→各種設定→初期設定一覧→</a:t>
            </a:r>
            <a:r>
              <a:rPr lang="ja-JP" sz="1100" u="sng">
                <a:solidFill>
                  <a:schemeClr val="hlink"/>
                </a:solidFill>
                <a:hlinkClick r:id="rId9"/>
              </a:rPr>
              <a:t>スタッフ登録</a:t>
            </a:r>
            <a:endParaRPr sz="1100"/>
          </a:p>
        </p:txBody>
      </p:sp>
      <p:sp>
        <p:nvSpPr>
          <p:cNvPr id="259" name="Google Shape;259;p8"/>
          <p:cNvSpPr txBox="1">
            <a:spLocks noGrp="1"/>
          </p:cNvSpPr>
          <p:nvPr>
            <p:ph type="sldNum" idx="12"/>
          </p:nvPr>
        </p:nvSpPr>
        <p:spPr>
          <a:xfrm>
            <a:off x="5857800" y="229863"/>
            <a:ext cx="1701900" cy="8817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tLang="ja-JP" sz="8000">
                <a:solidFill>
                  <a:schemeClr val="lt1"/>
                </a:solidFill>
                <a:latin typeface="Arial"/>
                <a:ea typeface="Arial"/>
                <a:cs typeface="Arial"/>
                <a:sym typeface="Arial"/>
              </a:rPr>
              <a:t>10</a:t>
            </a:fld>
            <a:endParaRPr sz="8000">
              <a:solidFill>
                <a:schemeClr val="lt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9"/>
          <p:cNvSpPr txBox="1"/>
          <p:nvPr/>
        </p:nvSpPr>
        <p:spPr>
          <a:xfrm>
            <a:off x="358475" y="1331900"/>
            <a:ext cx="6320700" cy="363600"/>
          </a:xfrm>
          <a:prstGeom prst="rect">
            <a:avLst/>
          </a:prstGeom>
          <a:noFill/>
          <a:ln>
            <a:noFill/>
          </a:ln>
        </p:spPr>
        <p:txBody>
          <a:bodyPr spcFirstLastPara="1" wrap="square" lIns="91425" tIns="45700" rIns="91425" bIns="45700" anchor="t" anchorCtr="0">
            <a:noAutofit/>
          </a:bodyPr>
          <a:lstStyle/>
          <a:p>
            <a:pPr marL="0" marR="0" lvl="0" indent="0" algn="l" rtl="0">
              <a:lnSpc>
                <a:spcPct val="140000"/>
              </a:lnSpc>
              <a:spcBef>
                <a:spcPts val="0"/>
              </a:spcBef>
              <a:spcAft>
                <a:spcPts val="0"/>
              </a:spcAft>
              <a:buClr>
                <a:srgbClr val="000000"/>
              </a:buClr>
              <a:buSzPts val="1200"/>
              <a:buFont typeface="Arial"/>
              <a:buNone/>
            </a:pPr>
            <a:r>
              <a:rPr lang="ja-JP" sz="1200">
                <a:solidFill>
                  <a:schemeClr val="dk1"/>
                </a:solidFill>
              </a:rPr>
              <a:t>1. 初期設定一覧から「スタッフ登録」をクリックして、スタッフ登録画面を開きます。</a:t>
            </a:r>
            <a:endParaRPr sz="1200" b="0" i="0" u="none" strike="noStrike" cap="none">
              <a:solidFill>
                <a:schemeClr val="dk1"/>
              </a:solidFill>
              <a:latin typeface="Arial"/>
              <a:ea typeface="Arial"/>
              <a:cs typeface="Arial"/>
              <a:sym typeface="Arial"/>
            </a:endParaRPr>
          </a:p>
        </p:txBody>
      </p:sp>
      <p:pic>
        <p:nvPicPr>
          <p:cNvPr id="265" name="Google Shape;265;p9"/>
          <p:cNvPicPr preferRelativeResize="0">
            <a:picLocks noGrp="1"/>
          </p:cNvPicPr>
          <p:nvPr>
            <p:ph type="body" idx="1"/>
          </p:nvPr>
        </p:nvPicPr>
        <p:blipFill rotWithShape="1">
          <a:blip r:embed="rId3">
            <a:alphaModFix/>
          </a:blip>
          <a:srcRect/>
          <a:stretch/>
        </p:blipFill>
        <p:spPr>
          <a:xfrm>
            <a:off x="0" y="0"/>
            <a:ext cx="7559675" cy="966787"/>
          </a:xfrm>
          <a:prstGeom prst="rect">
            <a:avLst/>
          </a:prstGeom>
          <a:noFill/>
          <a:ln>
            <a:noFill/>
          </a:ln>
        </p:spPr>
      </p:pic>
      <p:sp>
        <p:nvSpPr>
          <p:cNvPr id="266" name="Google Shape;266;p9"/>
          <p:cNvSpPr txBox="1"/>
          <p:nvPr/>
        </p:nvSpPr>
        <p:spPr>
          <a:xfrm>
            <a:off x="361950" y="482600"/>
            <a:ext cx="5726112" cy="376237"/>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00000"/>
              </a:buClr>
              <a:buSzPts val="2000"/>
              <a:buFont typeface="Arial"/>
              <a:buNone/>
            </a:pPr>
            <a:r>
              <a:rPr lang="ja-JP" sz="2000" b="0" i="0" u="none" strike="noStrike" cap="none">
                <a:solidFill>
                  <a:schemeClr val="lt1"/>
                </a:solidFill>
                <a:latin typeface="Arial"/>
                <a:ea typeface="Arial"/>
                <a:cs typeface="Arial"/>
                <a:sym typeface="Arial"/>
              </a:rPr>
              <a:t>基本設定の流れ</a:t>
            </a:r>
            <a:endParaRPr sz="2000" b="0" i="0" u="none" strike="noStrike" cap="none">
              <a:solidFill>
                <a:srgbClr val="000000"/>
              </a:solidFill>
              <a:latin typeface="Arial"/>
              <a:ea typeface="Arial"/>
              <a:cs typeface="Arial"/>
              <a:sym typeface="Arial"/>
            </a:endParaRPr>
          </a:p>
        </p:txBody>
      </p:sp>
      <p:sp>
        <p:nvSpPr>
          <p:cNvPr id="267" name="Google Shape;267;p9"/>
          <p:cNvSpPr txBox="1"/>
          <p:nvPr/>
        </p:nvSpPr>
        <p:spPr>
          <a:xfrm>
            <a:off x="357975" y="3894225"/>
            <a:ext cx="6320700" cy="363600"/>
          </a:xfrm>
          <a:prstGeom prst="rect">
            <a:avLst/>
          </a:prstGeom>
          <a:noFill/>
          <a:ln>
            <a:noFill/>
          </a:ln>
        </p:spPr>
        <p:txBody>
          <a:bodyPr spcFirstLastPara="1" wrap="square" lIns="91425" tIns="45700" rIns="91425" bIns="45700" anchor="t" anchorCtr="0">
            <a:noAutofit/>
          </a:bodyPr>
          <a:lstStyle/>
          <a:p>
            <a:pPr marL="0" marR="0" lvl="0" indent="0" algn="l" rtl="0">
              <a:lnSpc>
                <a:spcPct val="140000"/>
              </a:lnSpc>
              <a:spcBef>
                <a:spcPts val="0"/>
              </a:spcBef>
              <a:spcAft>
                <a:spcPts val="0"/>
              </a:spcAft>
              <a:buClr>
                <a:srgbClr val="000000"/>
              </a:buClr>
              <a:buSzPts val="1200"/>
              <a:buFont typeface="Arial"/>
              <a:buNone/>
            </a:pPr>
            <a:r>
              <a:rPr lang="ja-JP" sz="1200">
                <a:solidFill>
                  <a:schemeClr val="dk1"/>
                </a:solidFill>
              </a:rPr>
              <a:t>2. スタッフの</a:t>
            </a:r>
            <a:r>
              <a:rPr lang="ja-JP" sz="1200" b="0" i="0" u="none" strike="noStrike" cap="none">
                <a:solidFill>
                  <a:schemeClr val="dk1"/>
                </a:solidFill>
                <a:latin typeface="Arial"/>
                <a:ea typeface="Arial"/>
                <a:cs typeface="Arial"/>
                <a:sym typeface="Arial"/>
              </a:rPr>
              <a:t>情報を入力します。</a:t>
            </a:r>
            <a:endParaRPr sz="1200" b="0" i="0" u="none" strike="noStrike" cap="none">
              <a:solidFill>
                <a:schemeClr val="dk1"/>
              </a:solidFill>
              <a:latin typeface="Arial"/>
              <a:ea typeface="Arial"/>
              <a:cs typeface="Arial"/>
              <a:sym typeface="Arial"/>
            </a:endParaRPr>
          </a:p>
        </p:txBody>
      </p:sp>
      <p:sp>
        <p:nvSpPr>
          <p:cNvPr id="268" name="Google Shape;268;p9"/>
          <p:cNvSpPr txBox="1"/>
          <p:nvPr/>
        </p:nvSpPr>
        <p:spPr>
          <a:xfrm>
            <a:off x="357975" y="8229944"/>
            <a:ext cx="6191400" cy="776400"/>
          </a:xfrm>
          <a:prstGeom prst="rect">
            <a:avLst/>
          </a:prstGeom>
          <a:noFill/>
          <a:ln>
            <a:noFill/>
          </a:ln>
        </p:spPr>
        <p:txBody>
          <a:bodyPr spcFirstLastPara="1" wrap="square" lIns="91425" tIns="45700" rIns="91425" bIns="45700" anchor="t" anchorCtr="0">
            <a:noAutofit/>
          </a:bodyPr>
          <a:lstStyle/>
          <a:p>
            <a:pPr marL="0" marR="0" lvl="0" indent="0" algn="l" rtl="0">
              <a:lnSpc>
                <a:spcPct val="140000"/>
              </a:lnSpc>
              <a:spcBef>
                <a:spcPts val="0"/>
              </a:spcBef>
              <a:spcAft>
                <a:spcPts val="0"/>
              </a:spcAft>
              <a:buClr>
                <a:srgbClr val="000000"/>
              </a:buClr>
              <a:buSzPts val="1000"/>
              <a:buFont typeface="Arial"/>
              <a:buNone/>
            </a:pPr>
            <a:r>
              <a:rPr lang="ja-JP" sz="1100">
                <a:solidFill>
                  <a:schemeClr val="dk1"/>
                </a:solidFill>
              </a:rPr>
              <a:t>各項目について、スタッフ情報を入力してください。</a:t>
            </a:r>
            <a:endParaRPr sz="1100">
              <a:solidFill>
                <a:schemeClr val="dk1"/>
              </a:solidFill>
            </a:endParaRPr>
          </a:p>
          <a:p>
            <a:pPr marL="0" marR="0" lvl="0" indent="0" algn="l" rtl="0">
              <a:lnSpc>
                <a:spcPct val="140000"/>
              </a:lnSpc>
              <a:spcBef>
                <a:spcPts val="0"/>
              </a:spcBef>
              <a:spcAft>
                <a:spcPts val="0"/>
              </a:spcAft>
              <a:buClr>
                <a:srgbClr val="000000"/>
              </a:buClr>
              <a:buSzPts val="1000"/>
              <a:buFont typeface="Arial"/>
              <a:buNone/>
            </a:pPr>
            <a:r>
              <a:rPr lang="ja-JP" sz="1100">
                <a:solidFill>
                  <a:schemeClr val="dk1"/>
                </a:solidFill>
              </a:rPr>
              <a:t>先ほど作成したスタッフ種別・グループも、各スタッフに適当なものをあてはめてください。</a:t>
            </a:r>
            <a:br>
              <a:rPr lang="ja-JP" sz="1100">
                <a:solidFill>
                  <a:schemeClr val="dk1"/>
                </a:solidFill>
              </a:rPr>
            </a:br>
            <a:r>
              <a:rPr lang="ja-JP" sz="1100">
                <a:solidFill>
                  <a:schemeClr val="dk1"/>
                </a:solidFill>
              </a:rPr>
              <a:t>最低でも</a:t>
            </a:r>
            <a:r>
              <a:rPr lang="ja-JP" sz="1100" b="0" i="0" u="none" strike="noStrike" cap="none">
                <a:solidFill>
                  <a:schemeClr val="dk1"/>
                </a:solidFill>
                <a:latin typeface="Arial"/>
                <a:ea typeface="Arial"/>
                <a:cs typeface="Arial"/>
                <a:sym typeface="Arial"/>
              </a:rPr>
              <a:t>「姓名」「スタッフコード」</a:t>
            </a:r>
            <a:r>
              <a:rPr lang="ja-JP" sz="1100">
                <a:solidFill>
                  <a:schemeClr val="dk1"/>
                </a:solidFill>
              </a:rPr>
              <a:t>の入力があれば登録が可能です。</a:t>
            </a:r>
            <a:endParaRPr sz="1100">
              <a:solidFill>
                <a:schemeClr val="dk1"/>
              </a:solidFill>
            </a:endParaRPr>
          </a:p>
          <a:p>
            <a:pPr marL="0" marR="0" lvl="0" indent="0" algn="l" rtl="0">
              <a:lnSpc>
                <a:spcPct val="140000"/>
              </a:lnSpc>
              <a:spcBef>
                <a:spcPts val="0"/>
              </a:spcBef>
              <a:spcAft>
                <a:spcPts val="0"/>
              </a:spcAft>
              <a:buClr>
                <a:srgbClr val="000000"/>
              </a:buClr>
              <a:buSzPts val="1000"/>
              <a:buFont typeface="Arial"/>
              <a:buNone/>
            </a:pPr>
            <a:endParaRPr sz="1100">
              <a:solidFill>
                <a:schemeClr val="dk1"/>
              </a:solidFill>
            </a:endParaRPr>
          </a:p>
        </p:txBody>
      </p:sp>
      <p:pic>
        <p:nvPicPr>
          <p:cNvPr id="269" name="Google Shape;269;p9"/>
          <p:cNvPicPr preferRelativeResize="0"/>
          <p:nvPr/>
        </p:nvPicPr>
        <p:blipFill>
          <a:blip r:embed="rId4">
            <a:alphaModFix/>
          </a:blip>
          <a:stretch>
            <a:fillRect/>
          </a:stretch>
        </p:blipFill>
        <p:spPr>
          <a:xfrm>
            <a:off x="576481" y="4267087"/>
            <a:ext cx="6406713" cy="3860901"/>
          </a:xfrm>
          <a:prstGeom prst="rect">
            <a:avLst/>
          </a:prstGeom>
          <a:noFill/>
          <a:ln>
            <a:noFill/>
          </a:ln>
        </p:spPr>
      </p:pic>
      <p:pic>
        <p:nvPicPr>
          <p:cNvPr id="270" name="Google Shape;270;p9"/>
          <p:cNvPicPr preferRelativeResize="0"/>
          <p:nvPr/>
        </p:nvPicPr>
        <p:blipFill>
          <a:blip r:embed="rId5">
            <a:alphaModFix/>
          </a:blip>
          <a:stretch>
            <a:fillRect/>
          </a:stretch>
        </p:blipFill>
        <p:spPr>
          <a:xfrm>
            <a:off x="619988" y="1728925"/>
            <a:ext cx="6320699" cy="1928261"/>
          </a:xfrm>
          <a:prstGeom prst="rect">
            <a:avLst/>
          </a:prstGeom>
          <a:noFill/>
          <a:ln>
            <a:noFill/>
          </a:ln>
        </p:spPr>
      </p:pic>
      <p:sp>
        <p:nvSpPr>
          <p:cNvPr id="271" name="Google Shape;271;p9"/>
          <p:cNvSpPr txBox="1"/>
          <p:nvPr/>
        </p:nvSpPr>
        <p:spPr>
          <a:xfrm>
            <a:off x="357975" y="9032100"/>
            <a:ext cx="6583200" cy="1065000"/>
          </a:xfrm>
          <a:prstGeom prst="rect">
            <a:avLst/>
          </a:prstGeom>
          <a:noFill/>
          <a:ln>
            <a:noFill/>
          </a:ln>
        </p:spPr>
        <p:txBody>
          <a:bodyPr spcFirstLastPara="1" wrap="square" lIns="91425" tIns="91425" rIns="91425" bIns="91425" anchor="t" anchorCtr="0">
            <a:spAutoFit/>
          </a:bodyPr>
          <a:lstStyle/>
          <a:p>
            <a:pPr marL="0" lvl="0" indent="0" algn="l" rtl="0">
              <a:lnSpc>
                <a:spcPct val="140000"/>
              </a:lnSpc>
              <a:spcBef>
                <a:spcPts val="0"/>
              </a:spcBef>
              <a:spcAft>
                <a:spcPts val="0"/>
              </a:spcAft>
              <a:buNone/>
            </a:pPr>
            <a:r>
              <a:rPr lang="ja-JP" sz="1100">
                <a:solidFill>
                  <a:schemeClr val="dk1"/>
                </a:solidFill>
              </a:rPr>
              <a:t>「メールアドレス」も必須項目ですが、空白のままでも登録は完了できます。</a:t>
            </a:r>
            <a:endParaRPr sz="1100">
              <a:solidFill>
                <a:schemeClr val="dk1"/>
              </a:solidFill>
            </a:endParaRPr>
          </a:p>
          <a:p>
            <a:pPr marL="0" lvl="0" indent="0" algn="l" rtl="0">
              <a:lnSpc>
                <a:spcPct val="140000"/>
              </a:lnSpc>
              <a:spcBef>
                <a:spcPts val="0"/>
              </a:spcBef>
              <a:spcAft>
                <a:spcPts val="0"/>
              </a:spcAft>
              <a:buNone/>
            </a:pPr>
            <a:r>
              <a:rPr lang="ja-JP" sz="1100">
                <a:solidFill>
                  <a:schemeClr val="dk1"/>
                </a:solidFill>
              </a:rPr>
              <a:t>その場合、自動でダミーアドレスが作成・登録されます。</a:t>
            </a:r>
            <a:endParaRPr sz="1100">
              <a:solidFill>
                <a:schemeClr val="dk1"/>
              </a:solidFill>
            </a:endParaRPr>
          </a:p>
          <a:p>
            <a:pPr marL="0" lvl="0" indent="0" algn="l" rtl="0">
              <a:lnSpc>
                <a:spcPct val="140000"/>
              </a:lnSpc>
              <a:spcBef>
                <a:spcPts val="0"/>
              </a:spcBef>
              <a:spcAft>
                <a:spcPts val="0"/>
              </a:spcAft>
              <a:buNone/>
            </a:pPr>
            <a:r>
              <a:rPr lang="ja-JP" sz="1100">
                <a:solidFill>
                  <a:schemeClr val="dk1"/>
                </a:solidFill>
              </a:rPr>
              <a:t>メールアドレスの登録が無いとスタッフ向けのメール通知をお届けすることができないため、</a:t>
            </a:r>
            <a:endParaRPr sz="1100">
              <a:solidFill>
                <a:schemeClr val="dk1"/>
              </a:solidFill>
            </a:endParaRPr>
          </a:p>
          <a:p>
            <a:pPr marL="0" lvl="0" indent="0" algn="l" rtl="0">
              <a:lnSpc>
                <a:spcPct val="140000"/>
              </a:lnSpc>
              <a:spcBef>
                <a:spcPts val="0"/>
              </a:spcBef>
              <a:spcAft>
                <a:spcPts val="0"/>
              </a:spcAft>
              <a:buNone/>
            </a:pPr>
            <a:r>
              <a:rPr lang="ja-JP" sz="1100">
                <a:solidFill>
                  <a:schemeClr val="dk1"/>
                </a:solidFill>
              </a:rPr>
              <a:t>有効なメールアドレスの登録を推奨いたします。</a:t>
            </a:r>
            <a:endParaRPr sz="1100">
              <a:solidFill>
                <a:schemeClr val="dk1"/>
              </a:solidFill>
            </a:endParaRPr>
          </a:p>
        </p:txBody>
      </p:sp>
      <p:sp>
        <p:nvSpPr>
          <p:cNvPr id="272" name="Google Shape;272;p9"/>
          <p:cNvSpPr txBox="1">
            <a:spLocks noGrp="1"/>
          </p:cNvSpPr>
          <p:nvPr>
            <p:ph type="sldNum" idx="12"/>
          </p:nvPr>
        </p:nvSpPr>
        <p:spPr>
          <a:xfrm>
            <a:off x="5857800" y="229863"/>
            <a:ext cx="1701900" cy="8817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tLang="ja-JP" sz="8000">
                <a:solidFill>
                  <a:schemeClr val="lt1"/>
                </a:solidFill>
                <a:latin typeface="Arial"/>
                <a:ea typeface="Arial"/>
                <a:cs typeface="Arial"/>
                <a:sym typeface="Arial"/>
              </a:rPr>
              <a:t>11</a:t>
            </a:fld>
            <a:endParaRPr sz="8000">
              <a:solidFill>
                <a:schemeClr val="lt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pic>
        <p:nvPicPr>
          <p:cNvPr id="277" name="Google Shape;277;p10"/>
          <p:cNvPicPr preferRelativeResize="0">
            <a:picLocks noGrp="1"/>
          </p:cNvPicPr>
          <p:nvPr>
            <p:ph type="body" idx="1"/>
          </p:nvPr>
        </p:nvPicPr>
        <p:blipFill rotWithShape="1">
          <a:blip r:embed="rId3">
            <a:alphaModFix/>
          </a:blip>
          <a:srcRect/>
          <a:stretch/>
        </p:blipFill>
        <p:spPr>
          <a:xfrm>
            <a:off x="0" y="0"/>
            <a:ext cx="7559675" cy="966787"/>
          </a:xfrm>
          <a:prstGeom prst="rect">
            <a:avLst/>
          </a:prstGeom>
          <a:noFill/>
          <a:ln>
            <a:noFill/>
          </a:ln>
        </p:spPr>
      </p:pic>
      <p:sp>
        <p:nvSpPr>
          <p:cNvPr id="278" name="Google Shape;278;p10"/>
          <p:cNvSpPr txBox="1"/>
          <p:nvPr/>
        </p:nvSpPr>
        <p:spPr>
          <a:xfrm>
            <a:off x="361950" y="482600"/>
            <a:ext cx="5726112" cy="376237"/>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00000"/>
              </a:buClr>
              <a:buSzPts val="2000"/>
              <a:buFont typeface="Arial"/>
              <a:buNone/>
            </a:pPr>
            <a:r>
              <a:rPr lang="ja-JP" sz="2000" b="0" i="0" u="none" strike="noStrike" cap="none">
                <a:solidFill>
                  <a:schemeClr val="lt1"/>
                </a:solidFill>
                <a:latin typeface="Arial"/>
                <a:ea typeface="Arial"/>
                <a:cs typeface="Arial"/>
                <a:sym typeface="Arial"/>
              </a:rPr>
              <a:t>基本設定の流れ</a:t>
            </a:r>
            <a:endParaRPr sz="2000" b="0" i="0" u="none" strike="noStrike" cap="none">
              <a:solidFill>
                <a:srgbClr val="000000"/>
              </a:solidFill>
              <a:latin typeface="Arial"/>
              <a:ea typeface="Arial"/>
              <a:cs typeface="Arial"/>
              <a:sym typeface="Arial"/>
            </a:endParaRPr>
          </a:p>
        </p:txBody>
      </p:sp>
      <p:sp>
        <p:nvSpPr>
          <p:cNvPr id="279" name="Google Shape;279;p10"/>
          <p:cNvSpPr txBox="1"/>
          <p:nvPr/>
        </p:nvSpPr>
        <p:spPr>
          <a:xfrm>
            <a:off x="357975" y="8163374"/>
            <a:ext cx="6191400" cy="290700"/>
          </a:xfrm>
          <a:prstGeom prst="rect">
            <a:avLst/>
          </a:prstGeom>
          <a:noFill/>
          <a:ln>
            <a:noFill/>
          </a:ln>
        </p:spPr>
        <p:txBody>
          <a:bodyPr spcFirstLastPara="1" wrap="square" lIns="91425" tIns="45700" rIns="91425" bIns="45700" anchor="t" anchorCtr="0">
            <a:noAutofit/>
          </a:bodyPr>
          <a:lstStyle/>
          <a:p>
            <a:pPr marL="0" marR="0" lvl="0" indent="0" algn="l" rtl="0">
              <a:lnSpc>
                <a:spcPct val="140000"/>
              </a:lnSpc>
              <a:spcBef>
                <a:spcPts val="0"/>
              </a:spcBef>
              <a:spcAft>
                <a:spcPts val="0"/>
              </a:spcAft>
              <a:buClr>
                <a:srgbClr val="000000"/>
              </a:buClr>
              <a:buSzPts val="1000"/>
              <a:buFont typeface="Arial"/>
              <a:buNone/>
            </a:pPr>
            <a:r>
              <a:rPr lang="ja-JP" sz="1100" b="0" i="0" u="none" strike="noStrike" cap="none">
                <a:solidFill>
                  <a:schemeClr val="dk1"/>
                </a:solidFill>
                <a:latin typeface="Arial"/>
                <a:ea typeface="Arial"/>
                <a:cs typeface="Arial"/>
                <a:sym typeface="Arial"/>
              </a:rPr>
              <a:t>※労働時間を集計するだけであれば、シフトを設定せずにご利用いただくことも可能です。</a:t>
            </a:r>
            <a:endParaRPr sz="1100" b="0" i="0" u="none" strike="noStrike" cap="none">
              <a:solidFill>
                <a:schemeClr val="dk1"/>
              </a:solidFill>
              <a:latin typeface="Arial"/>
              <a:ea typeface="Arial"/>
              <a:cs typeface="Arial"/>
              <a:sym typeface="Arial"/>
            </a:endParaRPr>
          </a:p>
        </p:txBody>
      </p:sp>
      <p:sp>
        <p:nvSpPr>
          <p:cNvPr id="280" name="Google Shape;280;p10"/>
          <p:cNvSpPr txBox="1"/>
          <p:nvPr/>
        </p:nvSpPr>
        <p:spPr>
          <a:xfrm>
            <a:off x="357975" y="6797181"/>
            <a:ext cx="6191400" cy="493200"/>
          </a:xfrm>
          <a:prstGeom prst="rect">
            <a:avLst/>
          </a:prstGeom>
          <a:noFill/>
          <a:ln>
            <a:noFill/>
          </a:ln>
        </p:spPr>
        <p:txBody>
          <a:bodyPr spcFirstLastPara="1" wrap="square" lIns="91425" tIns="45700" rIns="91425" bIns="45700" anchor="t" anchorCtr="0">
            <a:noAutofit/>
          </a:bodyPr>
          <a:lstStyle/>
          <a:p>
            <a:pPr marL="0" marR="0" lvl="0" indent="0" algn="l" rtl="0">
              <a:lnSpc>
                <a:spcPct val="140000"/>
              </a:lnSpc>
              <a:spcBef>
                <a:spcPts val="0"/>
              </a:spcBef>
              <a:spcAft>
                <a:spcPts val="0"/>
              </a:spcAft>
              <a:buClr>
                <a:srgbClr val="000000"/>
              </a:buClr>
              <a:buSzPts val="1000"/>
              <a:buFont typeface="Arial"/>
              <a:buNone/>
            </a:pPr>
            <a:r>
              <a:rPr lang="ja-JP" sz="1100" b="0" i="0" u="none" strike="noStrike" cap="none">
                <a:solidFill>
                  <a:schemeClr val="dk1"/>
                </a:solidFill>
                <a:latin typeface="Arial"/>
                <a:ea typeface="Arial"/>
                <a:cs typeface="Arial"/>
                <a:sym typeface="Arial"/>
              </a:rPr>
              <a:t>スタッフ登録については以上です。</a:t>
            </a:r>
            <a:endParaRPr sz="1100">
              <a:solidFill>
                <a:schemeClr val="dk1"/>
              </a:solidFill>
            </a:endParaRPr>
          </a:p>
          <a:p>
            <a:pPr marL="0" marR="0" lvl="0" indent="0" algn="l" rtl="0">
              <a:lnSpc>
                <a:spcPct val="140000"/>
              </a:lnSpc>
              <a:spcBef>
                <a:spcPts val="0"/>
              </a:spcBef>
              <a:spcAft>
                <a:spcPts val="0"/>
              </a:spcAft>
              <a:buClr>
                <a:srgbClr val="000000"/>
              </a:buClr>
              <a:buSzPts val="1000"/>
              <a:buFont typeface="Arial"/>
              <a:buNone/>
            </a:pPr>
            <a:r>
              <a:rPr lang="ja-JP" sz="1100">
                <a:solidFill>
                  <a:schemeClr val="dk1"/>
                </a:solidFill>
              </a:rPr>
              <a:t>詳しい操作方法は</a:t>
            </a:r>
            <a:r>
              <a:rPr lang="ja-JP" sz="1100" b="0" i="0" u="sng" strike="noStrike" cap="none">
                <a:solidFill>
                  <a:schemeClr val="hlink"/>
                </a:solidFill>
                <a:latin typeface="Arial"/>
                <a:ea typeface="Arial"/>
                <a:cs typeface="Arial"/>
                <a:sym typeface="Arial"/>
                <a:hlinkClick r:id="rId4"/>
              </a:rPr>
              <a:t>ヘルプページ</a:t>
            </a:r>
            <a:r>
              <a:rPr lang="ja-JP" sz="1100" b="0" i="0" u="none" strike="noStrike" cap="none">
                <a:solidFill>
                  <a:schemeClr val="dk1"/>
                </a:solidFill>
                <a:latin typeface="Arial"/>
                <a:ea typeface="Arial"/>
                <a:cs typeface="Arial"/>
                <a:sym typeface="Arial"/>
              </a:rPr>
              <a:t>をご確認ください。</a:t>
            </a:r>
            <a:endParaRPr sz="1100" b="0" i="0" u="none" strike="noStrike" cap="none">
              <a:solidFill>
                <a:schemeClr val="dk1"/>
              </a:solidFill>
              <a:latin typeface="Arial"/>
              <a:ea typeface="Arial"/>
              <a:cs typeface="Arial"/>
              <a:sym typeface="Arial"/>
            </a:endParaRPr>
          </a:p>
        </p:txBody>
      </p:sp>
      <p:sp>
        <p:nvSpPr>
          <p:cNvPr id="281" name="Google Shape;281;p10"/>
          <p:cNvSpPr txBox="1"/>
          <p:nvPr/>
        </p:nvSpPr>
        <p:spPr>
          <a:xfrm>
            <a:off x="357975" y="1321275"/>
            <a:ext cx="6320700" cy="290700"/>
          </a:xfrm>
          <a:prstGeom prst="rect">
            <a:avLst/>
          </a:prstGeom>
          <a:noFill/>
          <a:ln>
            <a:noFill/>
          </a:ln>
        </p:spPr>
        <p:txBody>
          <a:bodyPr spcFirstLastPara="1" wrap="square" lIns="91425" tIns="45700" rIns="91425" bIns="45700" anchor="t" anchorCtr="0">
            <a:noAutofit/>
          </a:bodyPr>
          <a:lstStyle/>
          <a:p>
            <a:pPr marL="0" marR="0" lvl="0" indent="0" algn="l" rtl="0">
              <a:lnSpc>
                <a:spcPct val="140000"/>
              </a:lnSpc>
              <a:spcBef>
                <a:spcPts val="0"/>
              </a:spcBef>
              <a:spcAft>
                <a:spcPts val="0"/>
              </a:spcAft>
              <a:buClr>
                <a:srgbClr val="000000"/>
              </a:buClr>
              <a:buSzPts val="1200"/>
              <a:buFont typeface="Arial"/>
              <a:buNone/>
            </a:pPr>
            <a:r>
              <a:rPr lang="ja-JP" sz="1200">
                <a:solidFill>
                  <a:schemeClr val="dk1"/>
                </a:solidFill>
              </a:rPr>
              <a:t>3. </a:t>
            </a:r>
            <a:r>
              <a:rPr lang="ja-JP" sz="1200" b="0" i="0" u="none" strike="noStrike" cap="none">
                <a:solidFill>
                  <a:schemeClr val="dk1"/>
                </a:solidFill>
                <a:latin typeface="Arial"/>
                <a:ea typeface="Arial"/>
                <a:cs typeface="Arial"/>
                <a:sym typeface="Arial"/>
              </a:rPr>
              <a:t>基本シフトを設定します。</a:t>
            </a:r>
            <a:endParaRPr sz="1200" b="0" i="0" u="none" strike="noStrike" cap="none">
              <a:solidFill>
                <a:schemeClr val="dk1"/>
              </a:solidFill>
              <a:latin typeface="Arial"/>
              <a:ea typeface="Arial"/>
              <a:cs typeface="Arial"/>
              <a:sym typeface="Arial"/>
            </a:endParaRPr>
          </a:p>
        </p:txBody>
      </p:sp>
      <p:sp>
        <p:nvSpPr>
          <p:cNvPr id="282" name="Google Shape;282;p10"/>
          <p:cNvSpPr txBox="1"/>
          <p:nvPr/>
        </p:nvSpPr>
        <p:spPr>
          <a:xfrm>
            <a:off x="357980" y="5061688"/>
            <a:ext cx="6504000" cy="794700"/>
          </a:xfrm>
          <a:prstGeom prst="rect">
            <a:avLst/>
          </a:prstGeom>
          <a:noFill/>
          <a:ln>
            <a:noFill/>
          </a:ln>
        </p:spPr>
        <p:txBody>
          <a:bodyPr spcFirstLastPara="1" wrap="square" lIns="91425" tIns="45700" rIns="91425" bIns="45700" anchor="t" anchorCtr="0">
            <a:noAutofit/>
          </a:bodyPr>
          <a:lstStyle/>
          <a:p>
            <a:pPr marL="0" marR="0" lvl="0" indent="0" algn="l" rtl="0">
              <a:lnSpc>
                <a:spcPct val="140000"/>
              </a:lnSpc>
              <a:spcBef>
                <a:spcPts val="0"/>
              </a:spcBef>
              <a:spcAft>
                <a:spcPts val="0"/>
              </a:spcAft>
              <a:buClr>
                <a:srgbClr val="000000"/>
              </a:buClr>
              <a:buSzPts val="1000"/>
              <a:buFont typeface="Arial"/>
              <a:buNone/>
            </a:pPr>
            <a:r>
              <a:rPr lang="ja-JP" sz="1100">
                <a:solidFill>
                  <a:schemeClr val="dk1"/>
                </a:solidFill>
              </a:rPr>
              <a:t>すでにシフトが決まっている場合、</a:t>
            </a:r>
            <a:r>
              <a:rPr lang="ja-JP" sz="1100" u="sng">
                <a:solidFill>
                  <a:schemeClr val="hlink"/>
                </a:solidFill>
                <a:hlinkClick r:id="rId5"/>
              </a:rPr>
              <a:t>基本シフト</a:t>
            </a:r>
            <a:r>
              <a:rPr lang="ja-JP" sz="1100">
                <a:solidFill>
                  <a:schemeClr val="dk1"/>
                </a:solidFill>
              </a:rPr>
              <a:t>タブからシフトを設定しましょう。</a:t>
            </a:r>
            <a:endParaRPr sz="1100">
              <a:solidFill>
                <a:schemeClr val="dk1"/>
              </a:solidFill>
            </a:endParaRPr>
          </a:p>
          <a:p>
            <a:pPr marL="0" lvl="0" indent="0" algn="l" rtl="0">
              <a:lnSpc>
                <a:spcPct val="140000"/>
              </a:lnSpc>
              <a:spcBef>
                <a:spcPts val="0"/>
              </a:spcBef>
              <a:spcAft>
                <a:spcPts val="0"/>
              </a:spcAft>
              <a:buClr>
                <a:schemeClr val="dk1"/>
              </a:buClr>
              <a:buSzPts val="1100"/>
              <a:buFont typeface="Arial"/>
              <a:buNone/>
            </a:pPr>
            <a:r>
              <a:rPr lang="ja-JP" sz="1100">
                <a:solidFill>
                  <a:schemeClr val="dk1"/>
                </a:solidFill>
              </a:rPr>
              <a:t>シフトを設定することで、遅刻・早退・欠勤の判定が働くようになります。</a:t>
            </a:r>
            <a:endParaRPr sz="1100">
              <a:solidFill>
                <a:schemeClr val="dk1"/>
              </a:solidFill>
            </a:endParaRPr>
          </a:p>
          <a:p>
            <a:pPr marL="0" lvl="0" indent="0" algn="l" rtl="0">
              <a:lnSpc>
                <a:spcPct val="140000"/>
              </a:lnSpc>
              <a:spcBef>
                <a:spcPts val="0"/>
              </a:spcBef>
              <a:spcAft>
                <a:spcPts val="0"/>
              </a:spcAft>
              <a:buClr>
                <a:schemeClr val="dk1"/>
              </a:buClr>
              <a:buSzPts val="1100"/>
              <a:buFont typeface="Arial"/>
              <a:buNone/>
            </a:pPr>
            <a:r>
              <a:rPr lang="ja-JP" sz="1100">
                <a:solidFill>
                  <a:schemeClr val="dk1"/>
                </a:solidFill>
              </a:rPr>
              <a:t>また、</a:t>
            </a:r>
            <a:r>
              <a:rPr lang="ja-JP" sz="1100" u="sng">
                <a:solidFill>
                  <a:schemeClr val="hlink"/>
                </a:solidFill>
                <a:hlinkClick r:id="rId6"/>
              </a:rPr>
              <a:t>所定労働日数</a:t>
            </a:r>
            <a:r>
              <a:rPr lang="ja-JP" sz="1100">
                <a:solidFill>
                  <a:schemeClr val="dk1"/>
                </a:solidFill>
              </a:rPr>
              <a:t>の計算や、一部の</a:t>
            </a:r>
            <a:r>
              <a:rPr lang="ja-JP" sz="1100" u="sng">
                <a:solidFill>
                  <a:schemeClr val="hlink"/>
                </a:solidFill>
                <a:hlinkClick r:id="rId7"/>
              </a:rPr>
              <a:t>打刻まるめ設定</a:t>
            </a:r>
            <a:r>
              <a:rPr lang="ja-JP" sz="1100">
                <a:solidFill>
                  <a:schemeClr val="dk1"/>
                </a:solidFill>
              </a:rPr>
              <a:t>には、シフトの設定が必須となります。</a:t>
            </a:r>
            <a:endParaRPr sz="1100">
              <a:solidFill>
                <a:schemeClr val="dk1"/>
              </a:solidFill>
            </a:endParaRPr>
          </a:p>
        </p:txBody>
      </p:sp>
      <p:sp>
        <p:nvSpPr>
          <p:cNvPr id="283" name="Google Shape;283;p10"/>
          <p:cNvSpPr txBox="1"/>
          <p:nvPr/>
        </p:nvSpPr>
        <p:spPr>
          <a:xfrm>
            <a:off x="357975" y="7363427"/>
            <a:ext cx="6762900" cy="726900"/>
          </a:xfrm>
          <a:prstGeom prst="rect">
            <a:avLst/>
          </a:prstGeom>
          <a:noFill/>
          <a:ln>
            <a:noFill/>
          </a:ln>
        </p:spPr>
        <p:txBody>
          <a:bodyPr spcFirstLastPara="1" wrap="square" lIns="91425" tIns="45700" rIns="91425" bIns="45700" anchor="t" anchorCtr="0">
            <a:noAutofit/>
          </a:bodyPr>
          <a:lstStyle/>
          <a:p>
            <a:pPr marL="0" marR="0" lvl="0" indent="0" algn="l" rtl="0">
              <a:lnSpc>
                <a:spcPct val="140000"/>
              </a:lnSpc>
              <a:spcBef>
                <a:spcPts val="0"/>
              </a:spcBef>
              <a:spcAft>
                <a:spcPts val="0"/>
              </a:spcAft>
              <a:buClr>
                <a:srgbClr val="000000"/>
              </a:buClr>
              <a:buSzPts val="1000"/>
              <a:buFont typeface="Arial"/>
              <a:buNone/>
            </a:pPr>
            <a:r>
              <a:rPr lang="ja-JP" sz="1100" b="0" i="0" u="none" strike="noStrike" cap="none">
                <a:solidFill>
                  <a:schemeClr val="dk1"/>
                </a:solidFill>
                <a:latin typeface="Arial"/>
                <a:ea typeface="Arial"/>
                <a:cs typeface="Arial"/>
                <a:sym typeface="Arial"/>
              </a:rPr>
              <a:t>※スタッフ</a:t>
            </a:r>
            <a:r>
              <a:rPr lang="ja-JP" sz="1100">
                <a:solidFill>
                  <a:schemeClr val="dk1"/>
                </a:solidFill>
              </a:rPr>
              <a:t>情報・シフト・</a:t>
            </a:r>
            <a:r>
              <a:rPr lang="ja-JP" sz="1100" b="0" i="0" u="none" strike="noStrike" cap="none">
                <a:solidFill>
                  <a:schemeClr val="dk1"/>
                </a:solidFill>
                <a:latin typeface="Arial"/>
                <a:ea typeface="Arial"/>
                <a:cs typeface="Arial"/>
                <a:sym typeface="Arial"/>
              </a:rPr>
              <a:t>グループについては</a:t>
            </a:r>
            <a:r>
              <a:rPr lang="ja-JP" sz="1100">
                <a:solidFill>
                  <a:schemeClr val="dk1"/>
                </a:solidFill>
              </a:rPr>
              <a:t>、</a:t>
            </a:r>
            <a:r>
              <a:rPr lang="ja-JP" sz="1100" b="0" i="0" u="none" strike="noStrike" cap="none">
                <a:solidFill>
                  <a:schemeClr val="dk1"/>
                </a:solidFill>
                <a:latin typeface="Arial"/>
                <a:ea typeface="Arial"/>
                <a:cs typeface="Arial"/>
                <a:sym typeface="Arial"/>
              </a:rPr>
              <a:t>CSVファイルのアップロードによる一括登録も</a:t>
            </a:r>
            <a:endParaRPr sz="1100" b="0" i="0" u="none" strike="noStrike" cap="none">
              <a:solidFill>
                <a:schemeClr val="dk1"/>
              </a:solidFill>
              <a:latin typeface="Arial"/>
              <a:ea typeface="Arial"/>
              <a:cs typeface="Arial"/>
              <a:sym typeface="Arial"/>
            </a:endParaRPr>
          </a:p>
          <a:p>
            <a:pPr marL="0" marR="0" lvl="0" indent="0" algn="l" rtl="0">
              <a:lnSpc>
                <a:spcPct val="140000"/>
              </a:lnSpc>
              <a:spcBef>
                <a:spcPts val="0"/>
              </a:spcBef>
              <a:spcAft>
                <a:spcPts val="0"/>
              </a:spcAft>
              <a:buClr>
                <a:srgbClr val="000000"/>
              </a:buClr>
              <a:buSzPts val="1000"/>
              <a:buFont typeface="Arial"/>
              <a:buNone/>
            </a:pPr>
            <a:r>
              <a:rPr lang="ja-JP" sz="1100" b="0" i="0" u="none" strike="noStrike" cap="none">
                <a:solidFill>
                  <a:schemeClr val="dk1"/>
                </a:solidFill>
                <a:latin typeface="Arial"/>
                <a:ea typeface="Arial"/>
                <a:cs typeface="Arial"/>
                <a:sym typeface="Arial"/>
              </a:rPr>
              <a:t>可能です。</a:t>
            </a:r>
            <a:endParaRPr sz="1100" b="0" i="0" u="none" strike="noStrike" cap="none">
              <a:solidFill>
                <a:schemeClr val="dk1"/>
              </a:solidFill>
              <a:latin typeface="Arial"/>
              <a:ea typeface="Arial"/>
              <a:cs typeface="Arial"/>
              <a:sym typeface="Arial"/>
            </a:endParaRPr>
          </a:p>
          <a:p>
            <a:pPr marL="0" marR="0" lvl="0" indent="0" algn="l" rtl="0">
              <a:lnSpc>
                <a:spcPct val="140000"/>
              </a:lnSpc>
              <a:spcBef>
                <a:spcPts val="0"/>
              </a:spcBef>
              <a:spcAft>
                <a:spcPts val="0"/>
              </a:spcAft>
              <a:buClr>
                <a:srgbClr val="000000"/>
              </a:buClr>
              <a:buSzPts val="1000"/>
              <a:buFont typeface="Arial"/>
              <a:buNone/>
            </a:pPr>
            <a:r>
              <a:rPr lang="ja-JP" sz="1100" b="0" i="0" u="none" strike="noStrike" cap="none">
                <a:solidFill>
                  <a:schemeClr val="dk1"/>
                </a:solidFill>
                <a:latin typeface="Arial"/>
                <a:ea typeface="Arial"/>
                <a:cs typeface="Arial"/>
                <a:sym typeface="Arial"/>
              </a:rPr>
              <a:t>詳しくは</a:t>
            </a:r>
            <a:r>
              <a:rPr lang="ja-JP" sz="1100" b="0" i="0" u="sng" strike="noStrike" cap="none">
                <a:solidFill>
                  <a:schemeClr val="hlink"/>
                </a:solidFill>
                <a:latin typeface="Arial"/>
                <a:ea typeface="Arial"/>
                <a:cs typeface="Arial"/>
                <a:sym typeface="Arial"/>
                <a:hlinkClick r:id="rId8"/>
              </a:rPr>
              <a:t>ヘルプページ</a:t>
            </a:r>
            <a:r>
              <a:rPr lang="ja-JP" sz="1100" b="0" i="0" u="none" strike="noStrike" cap="none">
                <a:solidFill>
                  <a:schemeClr val="dk1"/>
                </a:solidFill>
                <a:latin typeface="Arial"/>
                <a:ea typeface="Arial"/>
                <a:cs typeface="Arial"/>
                <a:sym typeface="Arial"/>
              </a:rPr>
              <a:t>をご確認ください。</a:t>
            </a:r>
            <a:endParaRPr sz="1100" b="0" i="0" u="none" strike="noStrike" cap="none">
              <a:solidFill>
                <a:schemeClr val="dk1"/>
              </a:solidFill>
              <a:latin typeface="Arial"/>
              <a:ea typeface="Arial"/>
              <a:cs typeface="Arial"/>
              <a:sym typeface="Arial"/>
            </a:endParaRPr>
          </a:p>
        </p:txBody>
      </p:sp>
      <p:pic>
        <p:nvPicPr>
          <p:cNvPr id="284" name="Google Shape;284;p10"/>
          <p:cNvPicPr preferRelativeResize="0"/>
          <p:nvPr/>
        </p:nvPicPr>
        <p:blipFill>
          <a:blip r:embed="rId9">
            <a:alphaModFix/>
          </a:blip>
          <a:stretch>
            <a:fillRect/>
          </a:stretch>
        </p:blipFill>
        <p:spPr>
          <a:xfrm>
            <a:off x="438772" y="1734713"/>
            <a:ext cx="6682131" cy="3186386"/>
          </a:xfrm>
          <a:prstGeom prst="rect">
            <a:avLst/>
          </a:prstGeom>
          <a:noFill/>
          <a:ln>
            <a:noFill/>
          </a:ln>
        </p:spPr>
      </p:pic>
      <p:sp>
        <p:nvSpPr>
          <p:cNvPr id="285" name="Google Shape;285;p10"/>
          <p:cNvSpPr txBox="1"/>
          <p:nvPr/>
        </p:nvSpPr>
        <p:spPr>
          <a:xfrm>
            <a:off x="357975" y="5929434"/>
            <a:ext cx="6682200" cy="794700"/>
          </a:xfrm>
          <a:prstGeom prst="rect">
            <a:avLst/>
          </a:prstGeom>
          <a:noFill/>
          <a:ln>
            <a:noFill/>
          </a:ln>
        </p:spPr>
        <p:txBody>
          <a:bodyPr spcFirstLastPara="1" wrap="square" lIns="91425" tIns="91425" rIns="91425" bIns="91425" anchor="t" anchorCtr="0">
            <a:noAutofit/>
          </a:bodyPr>
          <a:lstStyle/>
          <a:p>
            <a:pPr marL="0" lvl="0" indent="0" algn="l" rtl="0">
              <a:lnSpc>
                <a:spcPct val="140000"/>
              </a:lnSpc>
              <a:spcBef>
                <a:spcPts val="0"/>
              </a:spcBef>
              <a:spcAft>
                <a:spcPts val="0"/>
              </a:spcAft>
              <a:buNone/>
            </a:pPr>
            <a:r>
              <a:rPr lang="ja-JP" sz="1100">
                <a:solidFill>
                  <a:schemeClr val="dk1"/>
                </a:solidFill>
              </a:rPr>
              <a:t>基本シフトでは、曜日ごとにシフト時間を設定できます。</a:t>
            </a:r>
            <a:endParaRPr sz="1100">
              <a:solidFill>
                <a:schemeClr val="dk1"/>
              </a:solidFill>
            </a:endParaRPr>
          </a:p>
          <a:p>
            <a:pPr marL="0" lvl="0" indent="0" algn="l" rtl="0">
              <a:lnSpc>
                <a:spcPct val="140000"/>
              </a:lnSpc>
              <a:spcBef>
                <a:spcPts val="0"/>
              </a:spcBef>
              <a:spcAft>
                <a:spcPts val="0"/>
              </a:spcAft>
              <a:buNone/>
            </a:pPr>
            <a:r>
              <a:rPr lang="ja-JP" sz="1100">
                <a:solidFill>
                  <a:schemeClr val="dk1"/>
                </a:solidFill>
              </a:rPr>
              <a:t>週によってシフト時間を変えることはできません。</a:t>
            </a:r>
            <a:endParaRPr sz="1100">
              <a:solidFill>
                <a:schemeClr val="dk1"/>
              </a:solidFill>
            </a:endParaRPr>
          </a:p>
          <a:p>
            <a:pPr marL="0" lvl="0" indent="0" algn="l" rtl="0">
              <a:lnSpc>
                <a:spcPct val="140000"/>
              </a:lnSpc>
              <a:spcBef>
                <a:spcPts val="0"/>
              </a:spcBef>
              <a:spcAft>
                <a:spcPts val="0"/>
              </a:spcAft>
              <a:buNone/>
            </a:pPr>
            <a:r>
              <a:rPr lang="ja-JP" sz="1100">
                <a:solidFill>
                  <a:schemeClr val="dk1"/>
                </a:solidFill>
              </a:rPr>
              <a:t>その他のシフト作成機能については</a:t>
            </a:r>
            <a:r>
              <a:rPr lang="ja-JP" sz="1100" u="sng">
                <a:solidFill>
                  <a:schemeClr val="hlink"/>
                </a:solidFill>
                <a:hlinkClick r:id="rId10"/>
              </a:rPr>
              <a:t>ヘルプページ</a:t>
            </a:r>
            <a:r>
              <a:rPr lang="ja-JP" sz="1100">
                <a:solidFill>
                  <a:schemeClr val="dk1"/>
                </a:solidFill>
              </a:rPr>
              <a:t>をご確認ください。</a:t>
            </a:r>
            <a:endParaRPr sz="1100">
              <a:solidFill>
                <a:schemeClr val="dk1"/>
              </a:solidFill>
            </a:endParaRPr>
          </a:p>
        </p:txBody>
      </p:sp>
      <p:sp>
        <p:nvSpPr>
          <p:cNvPr id="286" name="Google Shape;286;p10"/>
          <p:cNvSpPr txBox="1">
            <a:spLocks noGrp="1"/>
          </p:cNvSpPr>
          <p:nvPr>
            <p:ph type="sldNum" idx="12"/>
          </p:nvPr>
        </p:nvSpPr>
        <p:spPr>
          <a:xfrm>
            <a:off x="5857800" y="229863"/>
            <a:ext cx="1701900" cy="8817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tLang="ja-JP" sz="8000">
                <a:solidFill>
                  <a:schemeClr val="lt1"/>
                </a:solidFill>
                <a:latin typeface="Arial"/>
                <a:ea typeface="Arial"/>
                <a:cs typeface="Arial"/>
                <a:sym typeface="Arial"/>
              </a:rPr>
              <a:t>12</a:t>
            </a:fld>
            <a:endParaRPr sz="8000">
              <a:solidFill>
                <a:schemeClr val="lt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pic>
        <p:nvPicPr>
          <p:cNvPr id="291" name="Google Shape;291;p26"/>
          <p:cNvPicPr preferRelativeResize="0">
            <a:picLocks noGrp="1"/>
          </p:cNvPicPr>
          <p:nvPr>
            <p:ph type="body" idx="1"/>
          </p:nvPr>
        </p:nvPicPr>
        <p:blipFill rotWithShape="1">
          <a:blip r:embed="rId3">
            <a:alphaModFix/>
          </a:blip>
          <a:srcRect/>
          <a:stretch/>
        </p:blipFill>
        <p:spPr>
          <a:xfrm>
            <a:off x="0" y="0"/>
            <a:ext cx="7559675" cy="966787"/>
          </a:xfrm>
          <a:prstGeom prst="rect">
            <a:avLst/>
          </a:prstGeom>
          <a:noFill/>
          <a:ln>
            <a:noFill/>
          </a:ln>
        </p:spPr>
      </p:pic>
      <p:sp>
        <p:nvSpPr>
          <p:cNvPr id="292" name="Google Shape;292;p26"/>
          <p:cNvSpPr txBox="1"/>
          <p:nvPr/>
        </p:nvSpPr>
        <p:spPr>
          <a:xfrm>
            <a:off x="361950" y="482600"/>
            <a:ext cx="5726112" cy="376237"/>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2000"/>
              <a:buFont typeface="Arial"/>
              <a:buNone/>
            </a:pPr>
            <a:r>
              <a:rPr lang="ja-JP" sz="2000" b="0" i="0" u="none" strike="noStrike" cap="none">
                <a:solidFill>
                  <a:schemeClr val="lt1"/>
                </a:solidFill>
                <a:latin typeface="Arial"/>
                <a:ea typeface="Arial"/>
                <a:cs typeface="Arial"/>
                <a:sym typeface="Arial"/>
              </a:rPr>
              <a:t>その他</a:t>
            </a:r>
            <a:endParaRPr sz="1400" b="0" i="0" u="none" strike="noStrike" cap="none">
              <a:solidFill>
                <a:srgbClr val="000000"/>
              </a:solidFill>
              <a:latin typeface="Arial"/>
              <a:ea typeface="Arial"/>
              <a:cs typeface="Arial"/>
              <a:sym typeface="Arial"/>
            </a:endParaRPr>
          </a:p>
        </p:txBody>
      </p:sp>
      <p:sp>
        <p:nvSpPr>
          <p:cNvPr id="293" name="Google Shape;293;p26"/>
          <p:cNvSpPr txBox="1"/>
          <p:nvPr/>
        </p:nvSpPr>
        <p:spPr>
          <a:xfrm>
            <a:off x="361950" y="1716069"/>
            <a:ext cx="6767400" cy="514500"/>
          </a:xfrm>
          <a:prstGeom prst="rect">
            <a:avLst/>
          </a:prstGeom>
          <a:noFill/>
          <a:ln>
            <a:noFill/>
          </a:ln>
        </p:spPr>
        <p:txBody>
          <a:bodyPr spcFirstLastPara="1" wrap="square" lIns="91425" tIns="45700" rIns="91425" bIns="45700" anchor="t" anchorCtr="0">
            <a:noAutofit/>
          </a:bodyPr>
          <a:lstStyle/>
          <a:p>
            <a:pPr marL="0" marR="0" lvl="0" indent="0" algn="l" rtl="0">
              <a:lnSpc>
                <a:spcPct val="140000"/>
              </a:lnSpc>
              <a:spcBef>
                <a:spcPts val="0"/>
              </a:spcBef>
              <a:spcAft>
                <a:spcPts val="0"/>
              </a:spcAft>
              <a:buClr>
                <a:srgbClr val="000000"/>
              </a:buClr>
              <a:buSzPts val="1100"/>
              <a:buFont typeface="Arial"/>
              <a:buNone/>
            </a:pPr>
            <a:r>
              <a:rPr lang="ja-JP" sz="1100">
                <a:solidFill>
                  <a:schemeClr val="dk1"/>
                </a:solidFill>
              </a:rPr>
              <a:t>STEP4までで、最低限打刻を開始することができます。</a:t>
            </a:r>
            <a:br>
              <a:rPr lang="ja-JP" sz="1100">
                <a:solidFill>
                  <a:schemeClr val="dk1"/>
                </a:solidFill>
              </a:rPr>
            </a:br>
            <a:r>
              <a:rPr lang="ja-JP" sz="1100">
                <a:solidFill>
                  <a:schemeClr val="dk1"/>
                </a:solidFill>
              </a:rPr>
              <a:t>ジョブカン勤怠管理をより有効に活用するために、以下の設定も完了しておきましょう。</a:t>
            </a:r>
            <a:endParaRPr sz="1100" b="0" i="0" u="none" strike="noStrike" cap="none">
              <a:solidFill>
                <a:schemeClr val="dk1"/>
              </a:solidFill>
              <a:latin typeface="Arial"/>
              <a:ea typeface="Arial"/>
              <a:cs typeface="Arial"/>
              <a:sym typeface="Arial"/>
            </a:endParaRPr>
          </a:p>
        </p:txBody>
      </p:sp>
      <p:sp>
        <p:nvSpPr>
          <p:cNvPr id="294" name="Google Shape;294;p26"/>
          <p:cNvSpPr txBox="1">
            <a:spLocks noGrp="1"/>
          </p:cNvSpPr>
          <p:nvPr>
            <p:ph type="title"/>
          </p:nvPr>
        </p:nvSpPr>
        <p:spPr>
          <a:xfrm>
            <a:off x="361950" y="1331962"/>
            <a:ext cx="6521400" cy="355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1600"/>
              <a:buNone/>
            </a:pPr>
            <a:r>
              <a:rPr lang="ja-JP" sz="1600">
                <a:latin typeface="Arial"/>
                <a:ea typeface="Arial"/>
                <a:cs typeface="Arial"/>
                <a:sym typeface="Arial"/>
              </a:rPr>
              <a:t>STEP5 就業規則に関する設定</a:t>
            </a:r>
            <a:endParaRPr/>
          </a:p>
        </p:txBody>
      </p:sp>
      <p:pic>
        <p:nvPicPr>
          <p:cNvPr id="295" name="Google Shape;295;p26"/>
          <p:cNvPicPr preferRelativeResize="0"/>
          <p:nvPr/>
        </p:nvPicPr>
        <p:blipFill>
          <a:blip r:embed="rId4">
            <a:alphaModFix/>
          </a:blip>
          <a:stretch>
            <a:fillRect/>
          </a:stretch>
        </p:blipFill>
        <p:spPr>
          <a:xfrm>
            <a:off x="594579" y="2319697"/>
            <a:ext cx="6370517" cy="2341431"/>
          </a:xfrm>
          <a:prstGeom prst="rect">
            <a:avLst/>
          </a:prstGeom>
          <a:noFill/>
          <a:ln>
            <a:noFill/>
          </a:ln>
        </p:spPr>
      </p:pic>
      <p:grpSp>
        <p:nvGrpSpPr>
          <p:cNvPr id="296" name="Google Shape;296;p26"/>
          <p:cNvGrpSpPr/>
          <p:nvPr/>
        </p:nvGrpSpPr>
        <p:grpSpPr>
          <a:xfrm>
            <a:off x="361950" y="4750256"/>
            <a:ext cx="6835800" cy="3158190"/>
            <a:chOff x="361950" y="4802310"/>
            <a:chExt cx="6835800" cy="3158190"/>
          </a:xfrm>
        </p:grpSpPr>
        <p:sp>
          <p:nvSpPr>
            <p:cNvPr id="297" name="Google Shape;297;p26"/>
            <p:cNvSpPr txBox="1"/>
            <p:nvPr/>
          </p:nvSpPr>
          <p:spPr>
            <a:xfrm>
              <a:off x="361950" y="4802310"/>
              <a:ext cx="6767400" cy="285900"/>
            </a:xfrm>
            <a:prstGeom prst="rect">
              <a:avLst/>
            </a:prstGeom>
            <a:noFill/>
            <a:ln>
              <a:noFill/>
            </a:ln>
          </p:spPr>
          <p:txBody>
            <a:bodyPr spcFirstLastPara="1" wrap="square" lIns="91425" tIns="45700" rIns="91425" bIns="45700" anchor="t" anchorCtr="0">
              <a:noAutofit/>
            </a:bodyPr>
            <a:lstStyle/>
            <a:p>
              <a:pPr marL="0" marR="0" lvl="0" indent="0" algn="l" rtl="0">
                <a:lnSpc>
                  <a:spcPct val="140000"/>
                </a:lnSpc>
                <a:spcBef>
                  <a:spcPts val="0"/>
                </a:spcBef>
                <a:spcAft>
                  <a:spcPts val="0"/>
                </a:spcAft>
                <a:buNone/>
              </a:pPr>
              <a:r>
                <a:rPr lang="ja-JP" sz="1200" b="1" i="0" strike="noStrike" cap="none">
                  <a:solidFill>
                    <a:schemeClr val="dk1"/>
                  </a:solidFill>
                </a:rPr>
                <a:t>グループ管理者</a:t>
              </a:r>
              <a:r>
                <a:rPr lang="ja-JP" sz="1200" b="1">
                  <a:solidFill>
                    <a:schemeClr val="dk1"/>
                  </a:solidFill>
                </a:rPr>
                <a:t>設定</a:t>
              </a:r>
              <a:endParaRPr sz="1400" b="1" i="0" u="none" strike="noStrike" cap="none">
                <a:solidFill>
                  <a:schemeClr val="dk1"/>
                </a:solidFill>
              </a:endParaRPr>
            </a:p>
          </p:txBody>
        </p:sp>
        <p:sp>
          <p:nvSpPr>
            <p:cNvPr id="298" name="Google Shape;298;p26"/>
            <p:cNvSpPr txBox="1"/>
            <p:nvPr/>
          </p:nvSpPr>
          <p:spPr>
            <a:xfrm>
              <a:off x="361950" y="7132500"/>
              <a:ext cx="5658000" cy="828000"/>
            </a:xfrm>
            <a:prstGeom prst="rect">
              <a:avLst/>
            </a:prstGeom>
            <a:noFill/>
            <a:ln>
              <a:noFill/>
            </a:ln>
          </p:spPr>
          <p:txBody>
            <a:bodyPr spcFirstLastPara="1" wrap="square" lIns="91425" tIns="91425" rIns="91425" bIns="91425" anchor="t" anchorCtr="0">
              <a:spAutoFit/>
            </a:bodyPr>
            <a:lstStyle/>
            <a:p>
              <a:pPr marL="0" lvl="0" indent="0" algn="l" rtl="0">
                <a:lnSpc>
                  <a:spcPct val="140000"/>
                </a:lnSpc>
                <a:spcBef>
                  <a:spcPts val="0"/>
                </a:spcBef>
                <a:spcAft>
                  <a:spcPts val="0"/>
                </a:spcAft>
                <a:buClr>
                  <a:schemeClr val="dk1"/>
                </a:buClr>
                <a:buSzPts val="1000"/>
                <a:buFont typeface="Arial"/>
                <a:buNone/>
              </a:pPr>
              <a:r>
                <a:rPr lang="ja-JP" sz="1100">
                  <a:solidFill>
                    <a:schemeClr val="dk1"/>
                  </a:solidFill>
                </a:rPr>
                <a:t>※ ジョブカン勤怠管理では、スタッフの登録人数をもとにご利用料金を計算します。</a:t>
              </a:r>
              <a:endParaRPr sz="1100">
                <a:solidFill>
                  <a:schemeClr val="dk1"/>
                </a:solidFill>
              </a:endParaRPr>
            </a:p>
            <a:p>
              <a:pPr marL="0" lvl="0" indent="0" algn="l" rtl="0">
                <a:lnSpc>
                  <a:spcPct val="140000"/>
                </a:lnSpc>
                <a:spcBef>
                  <a:spcPts val="0"/>
                </a:spcBef>
                <a:spcAft>
                  <a:spcPts val="0"/>
                </a:spcAft>
                <a:buNone/>
              </a:pPr>
              <a:r>
                <a:rPr lang="ja-JP" sz="1100">
                  <a:solidFill>
                    <a:schemeClr val="dk1"/>
                  </a:solidFill>
                </a:rPr>
                <a:t>グループ管理者の登録人数は、料金計算の対象に含まれません。</a:t>
              </a:r>
              <a:endParaRPr sz="1100">
                <a:solidFill>
                  <a:schemeClr val="dk1"/>
                </a:solidFill>
              </a:endParaRPr>
            </a:p>
            <a:p>
              <a:pPr marL="0" lvl="0" indent="0" algn="l" rtl="0">
                <a:lnSpc>
                  <a:spcPct val="140000"/>
                </a:lnSpc>
                <a:spcBef>
                  <a:spcPts val="0"/>
                </a:spcBef>
                <a:spcAft>
                  <a:spcPts val="0"/>
                </a:spcAft>
                <a:buClr>
                  <a:schemeClr val="dk1"/>
                </a:buClr>
                <a:buSzPts val="1000"/>
                <a:buFont typeface="Arial"/>
                <a:buNone/>
              </a:pPr>
              <a:r>
                <a:rPr lang="ja-JP" sz="1100">
                  <a:solidFill>
                    <a:schemeClr val="dk1"/>
                  </a:solidFill>
                </a:rPr>
                <a:t>ご利用料金について詳しくは</a:t>
              </a:r>
              <a:r>
                <a:rPr lang="ja-JP" sz="1100" u="sng">
                  <a:solidFill>
                    <a:schemeClr val="hlink"/>
                  </a:solidFill>
                  <a:hlinkClick r:id="rId5"/>
                </a:rPr>
                <a:t>ヘルプページ</a:t>
              </a:r>
              <a:r>
                <a:rPr lang="ja-JP" sz="1100">
                  <a:solidFill>
                    <a:schemeClr val="dk1"/>
                  </a:solidFill>
                </a:rPr>
                <a:t>をご確認ください。</a:t>
              </a:r>
              <a:endParaRPr sz="1100">
                <a:solidFill>
                  <a:schemeClr val="dk1"/>
                </a:solidFill>
              </a:endParaRPr>
            </a:p>
          </p:txBody>
        </p:sp>
        <p:sp>
          <p:nvSpPr>
            <p:cNvPr id="299" name="Google Shape;299;p26"/>
            <p:cNvSpPr txBox="1"/>
            <p:nvPr/>
          </p:nvSpPr>
          <p:spPr>
            <a:xfrm>
              <a:off x="361950" y="5323662"/>
              <a:ext cx="6835800" cy="1539300"/>
            </a:xfrm>
            <a:prstGeom prst="rect">
              <a:avLst/>
            </a:prstGeom>
            <a:noFill/>
            <a:ln>
              <a:noFill/>
            </a:ln>
          </p:spPr>
          <p:txBody>
            <a:bodyPr spcFirstLastPara="1" wrap="square" lIns="91425" tIns="91425" rIns="91425" bIns="91425" anchor="t" anchorCtr="0">
              <a:spAutoFit/>
            </a:bodyPr>
            <a:lstStyle/>
            <a:p>
              <a:pPr marL="0" lvl="0" indent="0" algn="l" rtl="0">
                <a:lnSpc>
                  <a:spcPct val="140000"/>
                </a:lnSpc>
                <a:spcBef>
                  <a:spcPts val="0"/>
                </a:spcBef>
                <a:spcAft>
                  <a:spcPts val="0"/>
                </a:spcAft>
                <a:buNone/>
              </a:pPr>
              <a:r>
                <a:rPr lang="ja-JP" sz="1100">
                  <a:solidFill>
                    <a:schemeClr val="dk1"/>
                  </a:solidFill>
                </a:rPr>
                <a:t>全権限管理者以外にも管理者権限を与えたいスタッフがいる場合に、下位権限を持った管理者アカウントを作成することができます。</a:t>
              </a:r>
              <a:endParaRPr sz="1100">
                <a:solidFill>
                  <a:schemeClr val="dk1"/>
                </a:solidFill>
              </a:endParaRPr>
            </a:p>
            <a:p>
              <a:pPr marL="0" lvl="0" indent="0" algn="l" rtl="0">
                <a:lnSpc>
                  <a:spcPct val="140000"/>
                </a:lnSpc>
                <a:spcBef>
                  <a:spcPts val="0"/>
                </a:spcBef>
                <a:spcAft>
                  <a:spcPts val="0"/>
                </a:spcAft>
                <a:buClr>
                  <a:schemeClr val="dk1"/>
                </a:buClr>
                <a:buSzPts val="1000"/>
                <a:buFont typeface="Arial"/>
                <a:buNone/>
              </a:pPr>
              <a:r>
                <a:rPr lang="ja-JP" sz="1100">
                  <a:solidFill>
                    <a:schemeClr val="dk1"/>
                  </a:solidFill>
                </a:rPr>
                <a:t>この「下位権限を持った管理者」を「グループ管理者」と呼びます。</a:t>
              </a:r>
              <a:endParaRPr sz="1100">
                <a:solidFill>
                  <a:schemeClr val="dk1"/>
                </a:solidFill>
              </a:endParaRPr>
            </a:p>
            <a:p>
              <a:pPr marL="0" lvl="0" indent="0" algn="l" rtl="0">
                <a:lnSpc>
                  <a:spcPct val="140000"/>
                </a:lnSpc>
                <a:spcBef>
                  <a:spcPts val="0"/>
                </a:spcBef>
                <a:spcAft>
                  <a:spcPts val="0"/>
                </a:spcAft>
                <a:buClr>
                  <a:schemeClr val="dk1"/>
                </a:buClr>
                <a:buSzPts val="1000"/>
                <a:buFont typeface="Arial"/>
                <a:buNone/>
              </a:pPr>
              <a:r>
                <a:rPr lang="ja-JP" sz="1100">
                  <a:solidFill>
                    <a:schemeClr val="dk1"/>
                  </a:solidFill>
                </a:rPr>
                <a:t>グループ管理者に与える権限は細かく設定する事が可能です。</a:t>
              </a:r>
              <a:endParaRPr sz="1100">
                <a:solidFill>
                  <a:schemeClr val="dk1"/>
                </a:solidFill>
              </a:endParaRPr>
            </a:p>
            <a:p>
              <a:pPr marL="0" lvl="0" indent="0" algn="l" rtl="0">
                <a:lnSpc>
                  <a:spcPct val="140000"/>
                </a:lnSpc>
                <a:spcBef>
                  <a:spcPts val="0"/>
                </a:spcBef>
                <a:spcAft>
                  <a:spcPts val="0"/>
                </a:spcAft>
                <a:buClr>
                  <a:schemeClr val="dk1"/>
                </a:buClr>
                <a:buSzPts val="1000"/>
                <a:buFont typeface="Arial"/>
                <a:buNone/>
              </a:pPr>
              <a:r>
                <a:rPr lang="ja-JP" sz="1100">
                  <a:solidFill>
                    <a:schemeClr val="dk1"/>
                  </a:solidFill>
                </a:rPr>
                <a:t>主に、拠点や部署の責任者（店長、部長など）をグループ管理者として登録することを</a:t>
              </a:r>
              <a:br>
                <a:rPr lang="ja-JP" sz="1100">
                  <a:solidFill>
                    <a:schemeClr val="dk1"/>
                  </a:solidFill>
                </a:rPr>
              </a:br>
              <a:r>
                <a:rPr lang="ja-JP" sz="1100">
                  <a:solidFill>
                    <a:schemeClr val="dk1"/>
                  </a:solidFill>
                </a:rPr>
                <a:t>おすすめいたします。</a:t>
              </a:r>
              <a:endParaRPr sz="1100">
                <a:solidFill>
                  <a:schemeClr val="dk1"/>
                </a:solidFill>
              </a:endParaRPr>
            </a:p>
          </p:txBody>
        </p:sp>
        <p:sp>
          <p:nvSpPr>
            <p:cNvPr id="300" name="Google Shape;300;p26"/>
            <p:cNvSpPr txBox="1"/>
            <p:nvPr/>
          </p:nvSpPr>
          <p:spPr>
            <a:xfrm>
              <a:off x="361950" y="5011893"/>
              <a:ext cx="54864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ja-JP" sz="1100">
                  <a:solidFill>
                    <a:schemeClr val="dk1"/>
                  </a:solidFill>
                </a:rPr>
                <a:t>基本情報設定→各種設定→</a:t>
              </a:r>
              <a:r>
                <a:rPr lang="ja-JP" sz="1100" u="sng">
                  <a:solidFill>
                    <a:schemeClr val="hlink"/>
                  </a:solidFill>
                  <a:hlinkClick r:id="rId6"/>
                </a:rPr>
                <a:t>グループ管理者設定</a:t>
              </a:r>
              <a:endParaRPr sz="1100">
                <a:solidFill>
                  <a:schemeClr val="dk1"/>
                </a:solidFill>
              </a:endParaRPr>
            </a:p>
          </p:txBody>
        </p:sp>
        <p:sp>
          <p:nvSpPr>
            <p:cNvPr id="301" name="Google Shape;301;p26"/>
            <p:cNvSpPr txBox="1"/>
            <p:nvPr/>
          </p:nvSpPr>
          <p:spPr>
            <a:xfrm>
              <a:off x="361950" y="6820731"/>
              <a:ext cx="54864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ja-JP" sz="1100">
                  <a:solidFill>
                    <a:schemeClr val="dk1"/>
                  </a:solidFill>
                </a:rPr>
                <a:t>詳しくは</a:t>
              </a:r>
              <a:r>
                <a:rPr lang="ja-JP" sz="1100" u="sng">
                  <a:solidFill>
                    <a:schemeClr val="hlink"/>
                  </a:solidFill>
                  <a:hlinkClick r:id="rId6"/>
                </a:rPr>
                <a:t>ヘルプページ</a:t>
              </a:r>
              <a:r>
                <a:rPr lang="ja-JP" sz="1100">
                  <a:solidFill>
                    <a:schemeClr val="dk1"/>
                  </a:solidFill>
                </a:rPr>
                <a:t>をご確認ください。</a:t>
              </a:r>
              <a:endParaRPr sz="1100">
                <a:solidFill>
                  <a:schemeClr val="dk1"/>
                </a:solidFill>
              </a:endParaRPr>
            </a:p>
          </p:txBody>
        </p:sp>
      </p:grpSp>
      <p:grpSp>
        <p:nvGrpSpPr>
          <p:cNvPr id="302" name="Google Shape;302;p26"/>
          <p:cNvGrpSpPr/>
          <p:nvPr/>
        </p:nvGrpSpPr>
        <p:grpSpPr>
          <a:xfrm>
            <a:off x="361950" y="7997574"/>
            <a:ext cx="6835800" cy="1667784"/>
            <a:chOff x="361950" y="8105775"/>
            <a:chExt cx="6835800" cy="1667784"/>
          </a:xfrm>
        </p:grpSpPr>
        <p:sp>
          <p:nvSpPr>
            <p:cNvPr id="303" name="Google Shape;303;p26"/>
            <p:cNvSpPr txBox="1"/>
            <p:nvPr/>
          </p:nvSpPr>
          <p:spPr>
            <a:xfrm>
              <a:off x="361950" y="8105775"/>
              <a:ext cx="6767400" cy="285900"/>
            </a:xfrm>
            <a:prstGeom prst="rect">
              <a:avLst/>
            </a:prstGeom>
            <a:noFill/>
            <a:ln>
              <a:noFill/>
            </a:ln>
          </p:spPr>
          <p:txBody>
            <a:bodyPr spcFirstLastPara="1" wrap="square" lIns="91425" tIns="45700" rIns="91425" bIns="45700" anchor="t" anchorCtr="0">
              <a:noAutofit/>
            </a:bodyPr>
            <a:lstStyle/>
            <a:p>
              <a:pPr marL="0" marR="0" lvl="0" indent="0" algn="l" rtl="0">
                <a:lnSpc>
                  <a:spcPct val="140000"/>
                </a:lnSpc>
                <a:spcBef>
                  <a:spcPts val="0"/>
                </a:spcBef>
                <a:spcAft>
                  <a:spcPts val="0"/>
                </a:spcAft>
                <a:buClr>
                  <a:srgbClr val="000000"/>
                </a:buClr>
                <a:buSzPts val="1200"/>
                <a:buFont typeface="Arial"/>
                <a:buNone/>
              </a:pPr>
              <a:r>
                <a:rPr lang="ja-JP" sz="1200" b="1" i="0" strike="noStrike" cap="none">
                  <a:solidFill>
                    <a:schemeClr val="dk1"/>
                  </a:solidFill>
                </a:rPr>
                <a:t>所定時間・残業・深夜設定</a:t>
              </a:r>
              <a:endParaRPr sz="1400" b="1" i="0" u="none" strike="noStrike" cap="none">
                <a:solidFill>
                  <a:schemeClr val="dk1"/>
                </a:solidFill>
              </a:endParaRPr>
            </a:p>
          </p:txBody>
        </p:sp>
        <p:sp>
          <p:nvSpPr>
            <p:cNvPr id="304" name="Google Shape;304;p26"/>
            <p:cNvSpPr txBox="1"/>
            <p:nvPr/>
          </p:nvSpPr>
          <p:spPr>
            <a:xfrm>
              <a:off x="361950" y="8642931"/>
              <a:ext cx="6835800" cy="828000"/>
            </a:xfrm>
            <a:prstGeom prst="rect">
              <a:avLst/>
            </a:prstGeom>
            <a:noFill/>
            <a:ln>
              <a:noFill/>
            </a:ln>
          </p:spPr>
          <p:txBody>
            <a:bodyPr spcFirstLastPara="1" wrap="square" lIns="91425" tIns="91425" rIns="91425" bIns="91425" anchor="t" anchorCtr="0">
              <a:spAutoFit/>
            </a:bodyPr>
            <a:lstStyle/>
            <a:p>
              <a:pPr marL="0" lvl="0" indent="0" algn="l" rtl="0">
                <a:lnSpc>
                  <a:spcPct val="140000"/>
                </a:lnSpc>
                <a:spcBef>
                  <a:spcPts val="0"/>
                </a:spcBef>
                <a:spcAft>
                  <a:spcPts val="0"/>
                </a:spcAft>
                <a:buClr>
                  <a:schemeClr val="dk1"/>
                </a:buClr>
                <a:buSzPts val="1100"/>
                <a:buFont typeface="Arial"/>
                <a:buNone/>
              </a:pPr>
              <a:r>
                <a:rPr lang="ja-JP" sz="1100">
                  <a:solidFill>
                    <a:schemeClr val="dk1"/>
                  </a:solidFill>
                </a:rPr>
                <a:t>所定労働時間および残業時間の集計方法と、深夜労働にあたる時間帯を設定します。</a:t>
              </a:r>
              <a:endParaRPr sz="1100">
                <a:solidFill>
                  <a:schemeClr val="dk1"/>
                </a:solidFill>
              </a:endParaRPr>
            </a:p>
            <a:p>
              <a:pPr marL="0" lvl="0" indent="0" algn="l" rtl="0">
                <a:lnSpc>
                  <a:spcPct val="140000"/>
                </a:lnSpc>
                <a:spcBef>
                  <a:spcPts val="0"/>
                </a:spcBef>
                <a:spcAft>
                  <a:spcPts val="0"/>
                </a:spcAft>
                <a:buNone/>
              </a:pPr>
              <a:r>
                <a:rPr lang="ja-JP" sz="1100">
                  <a:solidFill>
                    <a:schemeClr val="dk1"/>
                  </a:solidFill>
                </a:rPr>
                <a:t>所定労働時間、残業時間、深夜時間（深夜時間帯の労働時間）はこの設定にしたがって集計されます。</a:t>
              </a:r>
              <a:endParaRPr sz="1100">
                <a:solidFill>
                  <a:schemeClr val="dk1"/>
                </a:solidFill>
              </a:endParaRPr>
            </a:p>
            <a:p>
              <a:pPr marL="0" lvl="0" indent="0" algn="l" rtl="0">
                <a:lnSpc>
                  <a:spcPct val="140000"/>
                </a:lnSpc>
                <a:spcBef>
                  <a:spcPts val="0"/>
                </a:spcBef>
                <a:spcAft>
                  <a:spcPts val="0"/>
                </a:spcAft>
                <a:buNone/>
              </a:pPr>
              <a:r>
                <a:rPr lang="ja-JP" sz="1100">
                  <a:solidFill>
                    <a:schemeClr val="dk1"/>
                  </a:solidFill>
                </a:rPr>
                <a:t>勤怠データを集計・出力して活用したい場合は、忘れずに設定を行ってください。</a:t>
              </a:r>
              <a:endParaRPr sz="1100">
                <a:solidFill>
                  <a:schemeClr val="dk1"/>
                </a:solidFill>
              </a:endParaRPr>
            </a:p>
          </p:txBody>
        </p:sp>
        <p:sp>
          <p:nvSpPr>
            <p:cNvPr id="305" name="Google Shape;305;p26"/>
            <p:cNvSpPr txBox="1"/>
            <p:nvPr/>
          </p:nvSpPr>
          <p:spPr>
            <a:xfrm>
              <a:off x="361950" y="8340303"/>
              <a:ext cx="54864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ja-JP" sz="1100">
                  <a:solidFill>
                    <a:schemeClr val="dk1"/>
                  </a:solidFill>
                  <a:highlight>
                    <a:srgbClr val="FFFFFF"/>
                  </a:highlight>
                </a:rPr>
                <a:t>基本情報設定→就業規則設定→</a:t>
              </a:r>
              <a:r>
                <a:rPr lang="ja-JP" sz="1100" u="sng">
                  <a:solidFill>
                    <a:schemeClr val="hlink"/>
                  </a:solidFill>
                  <a:highlight>
                    <a:srgbClr val="FFFFFF"/>
                  </a:highlight>
                  <a:hlinkClick r:id="rId7"/>
                </a:rPr>
                <a:t>所定時間・残業・深夜設定</a:t>
              </a:r>
              <a:endParaRPr sz="1100">
                <a:solidFill>
                  <a:schemeClr val="dk1"/>
                </a:solidFill>
              </a:endParaRPr>
            </a:p>
          </p:txBody>
        </p:sp>
        <p:sp>
          <p:nvSpPr>
            <p:cNvPr id="306" name="Google Shape;306;p26"/>
            <p:cNvSpPr txBox="1"/>
            <p:nvPr/>
          </p:nvSpPr>
          <p:spPr>
            <a:xfrm>
              <a:off x="361950" y="9419559"/>
              <a:ext cx="54864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ja-JP" sz="1100">
                  <a:solidFill>
                    <a:schemeClr val="dk1"/>
                  </a:solidFill>
                </a:rPr>
                <a:t>詳しくは</a:t>
              </a:r>
              <a:r>
                <a:rPr lang="ja-JP" sz="1100" u="sng">
                  <a:solidFill>
                    <a:schemeClr val="hlink"/>
                  </a:solidFill>
                  <a:hlinkClick r:id="rId7"/>
                </a:rPr>
                <a:t>ヘルプページ</a:t>
              </a:r>
              <a:r>
                <a:rPr lang="ja-JP" sz="1100">
                  <a:solidFill>
                    <a:schemeClr val="dk1"/>
                  </a:solidFill>
                </a:rPr>
                <a:t>をご確認ください。</a:t>
              </a:r>
              <a:endParaRPr sz="1100">
                <a:solidFill>
                  <a:schemeClr val="dk1"/>
                </a:solidFill>
              </a:endParaRPr>
            </a:p>
          </p:txBody>
        </p:sp>
      </p:grpSp>
      <p:sp>
        <p:nvSpPr>
          <p:cNvPr id="307" name="Google Shape;307;p26"/>
          <p:cNvSpPr txBox="1"/>
          <p:nvPr/>
        </p:nvSpPr>
        <p:spPr>
          <a:xfrm>
            <a:off x="357975" y="9754487"/>
            <a:ext cx="6191400" cy="290700"/>
          </a:xfrm>
          <a:prstGeom prst="rect">
            <a:avLst/>
          </a:prstGeom>
          <a:noFill/>
          <a:ln>
            <a:noFill/>
          </a:ln>
        </p:spPr>
        <p:txBody>
          <a:bodyPr spcFirstLastPara="1" wrap="square" lIns="91425" tIns="45700" rIns="91425" bIns="45700" anchor="t" anchorCtr="0">
            <a:noAutofit/>
          </a:bodyPr>
          <a:lstStyle/>
          <a:p>
            <a:pPr marL="0" marR="0" lvl="0" indent="0" algn="l" rtl="0">
              <a:lnSpc>
                <a:spcPct val="140000"/>
              </a:lnSpc>
              <a:spcBef>
                <a:spcPts val="0"/>
              </a:spcBef>
              <a:spcAft>
                <a:spcPts val="0"/>
              </a:spcAft>
              <a:buClr>
                <a:srgbClr val="000000"/>
              </a:buClr>
              <a:buSzPts val="1000"/>
              <a:buFont typeface="Arial"/>
              <a:buNone/>
            </a:pPr>
            <a:r>
              <a:rPr lang="ja-JP" sz="1100">
                <a:solidFill>
                  <a:schemeClr val="dk1"/>
                </a:solidFill>
              </a:rPr>
              <a:t>続いては実際の運用の流れを確認しましょう。</a:t>
            </a:r>
            <a:endParaRPr sz="1100" b="0" i="0" u="none" strike="noStrike" cap="none">
              <a:solidFill>
                <a:schemeClr val="dk1"/>
              </a:solidFill>
              <a:latin typeface="Arial"/>
              <a:ea typeface="Arial"/>
              <a:cs typeface="Arial"/>
              <a:sym typeface="Arial"/>
            </a:endParaRPr>
          </a:p>
        </p:txBody>
      </p:sp>
      <p:sp>
        <p:nvSpPr>
          <p:cNvPr id="308" name="Google Shape;308;p26"/>
          <p:cNvSpPr txBox="1">
            <a:spLocks noGrp="1"/>
          </p:cNvSpPr>
          <p:nvPr>
            <p:ph type="sldNum" idx="12"/>
          </p:nvPr>
        </p:nvSpPr>
        <p:spPr>
          <a:xfrm>
            <a:off x="5857800" y="229863"/>
            <a:ext cx="1701900" cy="8817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tLang="ja-JP" sz="8000">
                <a:solidFill>
                  <a:schemeClr val="lt1"/>
                </a:solidFill>
                <a:latin typeface="Arial"/>
                <a:ea typeface="Arial"/>
                <a:cs typeface="Arial"/>
                <a:sym typeface="Arial"/>
              </a:rPr>
              <a:t>13</a:t>
            </a:fld>
            <a:endParaRPr sz="8000">
              <a:solidFill>
                <a:schemeClr val="lt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pic>
        <p:nvPicPr>
          <p:cNvPr id="313" name="Google Shape;313;p11"/>
          <p:cNvPicPr preferRelativeResize="0"/>
          <p:nvPr/>
        </p:nvPicPr>
        <p:blipFill rotWithShape="1">
          <a:blip r:embed="rId3">
            <a:alphaModFix/>
          </a:blip>
          <a:srcRect/>
          <a:stretch/>
        </p:blipFill>
        <p:spPr>
          <a:xfrm>
            <a:off x="341312" y="0"/>
            <a:ext cx="6884987" cy="10691811"/>
          </a:xfrm>
          <a:prstGeom prst="rect">
            <a:avLst/>
          </a:prstGeom>
          <a:noFill/>
          <a:ln>
            <a:noFill/>
          </a:ln>
        </p:spPr>
      </p:pic>
      <p:pic>
        <p:nvPicPr>
          <p:cNvPr id="314" name="Google Shape;314;p11"/>
          <p:cNvPicPr preferRelativeResize="0"/>
          <p:nvPr/>
        </p:nvPicPr>
        <p:blipFill rotWithShape="1">
          <a:blip r:embed="rId4">
            <a:alphaModFix/>
          </a:blip>
          <a:srcRect/>
          <a:stretch/>
        </p:blipFill>
        <p:spPr>
          <a:xfrm>
            <a:off x="3235325" y="8916987"/>
            <a:ext cx="1049337" cy="1050925"/>
          </a:xfrm>
          <a:prstGeom prst="rect">
            <a:avLst/>
          </a:prstGeom>
          <a:noFill/>
          <a:ln>
            <a:noFill/>
          </a:ln>
        </p:spPr>
      </p:pic>
      <p:sp>
        <p:nvSpPr>
          <p:cNvPr id="315" name="Google Shape;315;p11"/>
          <p:cNvSpPr txBox="1"/>
          <p:nvPr/>
        </p:nvSpPr>
        <p:spPr>
          <a:xfrm>
            <a:off x="519112" y="4603750"/>
            <a:ext cx="6521450" cy="376237"/>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lt1"/>
              </a:buClr>
              <a:buSzPts val="2000"/>
              <a:buFont typeface="Arial"/>
              <a:buNone/>
            </a:pPr>
            <a:r>
              <a:rPr lang="ja-JP" sz="3600" b="0" i="0" u="none" strike="noStrike" cap="none">
                <a:solidFill>
                  <a:schemeClr val="lt1"/>
                </a:solidFill>
                <a:latin typeface="Arial"/>
                <a:ea typeface="Arial"/>
                <a:cs typeface="Arial"/>
                <a:sym typeface="Arial"/>
              </a:rPr>
              <a:t>基本運用の流れ</a:t>
            </a:r>
            <a:endParaRPr sz="3600" b="0" i="0" u="none" strike="noStrike" cap="none">
              <a:solidFill>
                <a:srgbClr val="000000"/>
              </a:solidFill>
              <a:latin typeface="Arial"/>
              <a:ea typeface="Arial"/>
              <a:cs typeface="Arial"/>
              <a:sym typeface="Arial"/>
            </a:endParaRPr>
          </a:p>
        </p:txBody>
      </p:sp>
      <p:sp>
        <p:nvSpPr>
          <p:cNvPr id="316" name="Google Shape;316;p11"/>
          <p:cNvSpPr txBox="1"/>
          <p:nvPr/>
        </p:nvSpPr>
        <p:spPr>
          <a:xfrm>
            <a:off x="519112" y="5068887"/>
            <a:ext cx="6521450" cy="434975"/>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lt1"/>
              </a:buClr>
              <a:buSzPts val="900"/>
              <a:buFont typeface="Arial"/>
              <a:buNone/>
            </a:pPr>
            <a:r>
              <a:rPr lang="ja-JP" sz="1400" b="0" i="0" u="none" strike="noStrike" cap="none">
                <a:solidFill>
                  <a:schemeClr val="lt1"/>
                </a:solidFill>
                <a:latin typeface="Arial"/>
                <a:ea typeface="Arial"/>
                <a:cs typeface="Arial"/>
                <a:sym typeface="Arial"/>
              </a:rPr>
              <a:t>クイックスタートガイド p.1</a:t>
            </a:r>
            <a:r>
              <a:rPr lang="ja-JP">
                <a:solidFill>
                  <a:schemeClr val="lt1"/>
                </a:solidFill>
              </a:rPr>
              <a:t>5</a:t>
            </a:r>
            <a:r>
              <a:rPr lang="ja-JP" sz="1400" b="0" i="0" u="none" strike="noStrike" cap="none">
                <a:solidFill>
                  <a:schemeClr val="lt1"/>
                </a:solidFill>
                <a:latin typeface="Arial"/>
                <a:ea typeface="Arial"/>
                <a:cs typeface="Arial"/>
                <a:sym typeface="Arial"/>
              </a:rPr>
              <a:t> – p.</a:t>
            </a:r>
            <a:r>
              <a:rPr lang="ja-JP">
                <a:solidFill>
                  <a:schemeClr val="lt1"/>
                </a:solidFill>
              </a:rPr>
              <a:t>22</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12"/>
          <p:cNvSpPr txBox="1">
            <a:spLocks noGrp="1"/>
          </p:cNvSpPr>
          <p:nvPr>
            <p:ph type="title"/>
          </p:nvPr>
        </p:nvSpPr>
        <p:spPr>
          <a:xfrm>
            <a:off x="361950" y="1331900"/>
            <a:ext cx="2306100" cy="355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1600"/>
              <a:buNone/>
            </a:pPr>
            <a:r>
              <a:rPr lang="ja-JP" sz="1600">
                <a:latin typeface="Arial"/>
                <a:ea typeface="Arial"/>
                <a:cs typeface="Arial"/>
                <a:sym typeface="Arial"/>
              </a:rPr>
              <a:t>STEP1 打刻をする</a:t>
            </a:r>
            <a:endParaRPr/>
          </a:p>
        </p:txBody>
      </p:sp>
      <p:pic>
        <p:nvPicPr>
          <p:cNvPr id="322" name="Google Shape;322;p12"/>
          <p:cNvPicPr preferRelativeResize="0">
            <a:picLocks noGrp="1"/>
          </p:cNvPicPr>
          <p:nvPr>
            <p:ph type="body" idx="1"/>
          </p:nvPr>
        </p:nvPicPr>
        <p:blipFill rotWithShape="1">
          <a:blip r:embed="rId3">
            <a:alphaModFix/>
          </a:blip>
          <a:srcRect/>
          <a:stretch/>
        </p:blipFill>
        <p:spPr>
          <a:xfrm>
            <a:off x="0" y="0"/>
            <a:ext cx="7559675" cy="966787"/>
          </a:xfrm>
          <a:prstGeom prst="rect">
            <a:avLst/>
          </a:prstGeom>
          <a:noFill/>
          <a:ln>
            <a:noFill/>
          </a:ln>
        </p:spPr>
      </p:pic>
      <p:sp>
        <p:nvSpPr>
          <p:cNvPr id="323" name="Google Shape;323;p12"/>
          <p:cNvSpPr txBox="1"/>
          <p:nvPr/>
        </p:nvSpPr>
        <p:spPr>
          <a:xfrm>
            <a:off x="361950" y="482600"/>
            <a:ext cx="5726112" cy="376237"/>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00000"/>
              </a:buClr>
              <a:buSzPts val="2000"/>
              <a:buFont typeface="Arial"/>
              <a:buNone/>
            </a:pPr>
            <a:r>
              <a:rPr lang="ja-JP" sz="2000" b="0" i="0" u="none" strike="noStrike" cap="none">
                <a:solidFill>
                  <a:schemeClr val="lt1"/>
                </a:solidFill>
                <a:latin typeface="Arial"/>
                <a:ea typeface="Arial"/>
                <a:cs typeface="Arial"/>
                <a:sym typeface="Arial"/>
              </a:rPr>
              <a:t>基本運用の流れ</a:t>
            </a:r>
            <a:endParaRPr sz="2000" b="0" i="0" u="none" strike="noStrike" cap="none">
              <a:solidFill>
                <a:schemeClr val="lt1"/>
              </a:solidFill>
              <a:latin typeface="Arial"/>
              <a:ea typeface="Arial"/>
              <a:cs typeface="Arial"/>
              <a:sym typeface="Arial"/>
            </a:endParaRPr>
          </a:p>
        </p:txBody>
      </p:sp>
      <p:sp>
        <p:nvSpPr>
          <p:cNvPr id="324" name="Google Shape;324;p12"/>
          <p:cNvSpPr txBox="1"/>
          <p:nvPr/>
        </p:nvSpPr>
        <p:spPr>
          <a:xfrm>
            <a:off x="361950" y="2442600"/>
            <a:ext cx="2914200" cy="272100"/>
          </a:xfrm>
          <a:prstGeom prst="rect">
            <a:avLst/>
          </a:prstGeom>
          <a:noFill/>
          <a:ln>
            <a:noFill/>
          </a:ln>
        </p:spPr>
        <p:txBody>
          <a:bodyPr spcFirstLastPara="1" wrap="square" lIns="91425" tIns="45700" rIns="91425" bIns="45700" anchor="t" anchorCtr="0">
            <a:noAutofit/>
          </a:bodyPr>
          <a:lstStyle/>
          <a:p>
            <a:pPr marL="0" marR="0" lvl="0" indent="0" algn="l" rtl="0">
              <a:lnSpc>
                <a:spcPct val="140000"/>
              </a:lnSpc>
              <a:spcBef>
                <a:spcPts val="0"/>
              </a:spcBef>
              <a:spcAft>
                <a:spcPts val="0"/>
              </a:spcAft>
              <a:buClr>
                <a:srgbClr val="3B3838"/>
              </a:buClr>
              <a:buSzPts val="1200"/>
              <a:buFont typeface="Arial"/>
              <a:buNone/>
            </a:pPr>
            <a:r>
              <a:rPr lang="ja-JP" sz="1200" b="1" i="0" u="none" strike="noStrike" cap="none">
                <a:solidFill>
                  <a:srgbClr val="000000"/>
                </a:solidFill>
              </a:rPr>
              <a:t>打刻方法の</a:t>
            </a:r>
            <a:r>
              <a:rPr lang="ja-JP" sz="1200" b="1"/>
              <a:t>ご紹介</a:t>
            </a:r>
            <a:endParaRPr sz="1200" b="1" i="0" u="none" strike="noStrike" cap="none">
              <a:solidFill>
                <a:srgbClr val="000000"/>
              </a:solidFill>
            </a:endParaRPr>
          </a:p>
        </p:txBody>
      </p:sp>
      <p:sp>
        <p:nvSpPr>
          <p:cNvPr id="325" name="Google Shape;325;p12"/>
          <p:cNvSpPr txBox="1"/>
          <p:nvPr/>
        </p:nvSpPr>
        <p:spPr>
          <a:xfrm>
            <a:off x="361950" y="9461176"/>
            <a:ext cx="6942600" cy="6240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1000"/>
              <a:buFont typeface="Arial"/>
              <a:buNone/>
            </a:pPr>
            <a:r>
              <a:rPr lang="ja-JP" sz="1000" b="0" i="0" u="none" strike="noStrike" cap="none">
                <a:solidFill>
                  <a:srgbClr val="FF0000"/>
                </a:solidFill>
                <a:latin typeface="Arial"/>
                <a:ea typeface="Arial"/>
                <a:cs typeface="Arial"/>
                <a:sym typeface="Arial"/>
              </a:rPr>
              <a:t>★トライアル期間中、一部の打刻機器を</a:t>
            </a:r>
            <a:r>
              <a:rPr lang="ja-JP" sz="1000" b="0" i="0" u="sng" strike="noStrike" cap="none">
                <a:solidFill>
                  <a:schemeClr val="hlink"/>
                </a:solidFill>
                <a:latin typeface="Arial"/>
                <a:ea typeface="Arial"/>
                <a:cs typeface="Arial"/>
                <a:sym typeface="Arial"/>
                <a:hlinkClick r:id="rId4"/>
              </a:rPr>
              <a:t>無料で</a:t>
            </a:r>
            <a:r>
              <a:rPr lang="ja-JP" sz="1000" u="sng">
                <a:solidFill>
                  <a:schemeClr val="hlink"/>
                </a:solidFill>
                <a:hlinkClick r:id="rId4"/>
              </a:rPr>
              <a:t>レンタル</a:t>
            </a:r>
            <a:r>
              <a:rPr lang="ja-JP" sz="1000" b="0" i="0" u="none" strike="noStrike" cap="none">
                <a:solidFill>
                  <a:srgbClr val="FF0000"/>
                </a:solidFill>
                <a:latin typeface="Arial"/>
                <a:ea typeface="Arial"/>
                <a:cs typeface="Arial"/>
                <a:sym typeface="Arial"/>
              </a:rPr>
              <a:t>しております。</a:t>
            </a:r>
            <a:endParaRPr sz="1000" b="0"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000"/>
              <a:buFont typeface="Arial"/>
              <a:buNone/>
            </a:pPr>
            <a:r>
              <a:rPr lang="ja-JP" sz="1000"/>
              <a:t>対象の打刻機器は、ICカードリーダー、指静脈認証機器、IC</a:t>
            </a:r>
            <a:r>
              <a:rPr lang="ja-JP" sz="1000" b="0" i="0" u="none" strike="noStrike" cap="none">
                <a:solidFill>
                  <a:srgbClr val="000000"/>
                </a:solidFill>
                <a:latin typeface="Arial"/>
                <a:ea typeface="Arial"/>
                <a:cs typeface="Arial"/>
                <a:sym typeface="Arial"/>
              </a:rPr>
              <a:t>カード</a:t>
            </a:r>
            <a:r>
              <a:rPr lang="ja-JP" sz="1000"/>
              <a:t>です。</a:t>
            </a:r>
            <a:br>
              <a:rPr lang="ja-JP" sz="1000"/>
            </a:br>
            <a:r>
              <a:rPr lang="ja-JP" sz="1000"/>
              <a:t>ピットタッチプロのレンタルはありません。</a:t>
            </a:r>
            <a:endParaRPr sz="1000" b="0" i="0" u="none" strike="noStrike" cap="none">
              <a:solidFill>
                <a:srgbClr val="3B3838"/>
              </a:solidFill>
              <a:latin typeface="Arial"/>
              <a:ea typeface="Arial"/>
              <a:cs typeface="Arial"/>
              <a:sym typeface="Arial"/>
            </a:endParaRPr>
          </a:p>
        </p:txBody>
      </p:sp>
      <p:pic>
        <p:nvPicPr>
          <p:cNvPr id="326" name="Google Shape;326;p12" descr="https://lh3.googleusercontent.com/fdriYf-IT6Xmp5UEK0bFeByY7bEU_KEKPfGd4bQ2_6t2aThVrGD8lu3UdtQMzVtf7b1VfYLSxbv4QxGZTVT4oKI6xa3LlipTG3Q9sxkOcqJWyaIabRaVolcyOIjBqEt-NVYliV1b"/>
          <p:cNvPicPr preferRelativeResize="0"/>
          <p:nvPr/>
        </p:nvPicPr>
        <p:blipFill rotWithShape="1">
          <a:blip r:embed="rId5">
            <a:alphaModFix/>
          </a:blip>
          <a:srcRect/>
          <a:stretch/>
        </p:blipFill>
        <p:spPr>
          <a:xfrm>
            <a:off x="1891382" y="3026450"/>
            <a:ext cx="3776910" cy="1702000"/>
          </a:xfrm>
          <a:prstGeom prst="rect">
            <a:avLst/>
          </a:prstGeom>
          <a:noFill/>
          <a:ln>
            <a:noFill/>
          </a:ln>
        </p:spPr>
      </p:pic>
      <p:graphicFrame>
        <p:nvGraphicFramePr>
          <p:cNvPr id="327" name="Google Shape;327;p12"/>
          <p:cNvGraphicFramePr/>
          <p:nvPr/>
        </p:nvGraphicFramePr>
        <p:xfrm>
          <a:off x="501938" y="5712833"/>
          <a:ext cx="6555800" cy="3708725"/>
        </p:xfrm>
        <a:graphic>
          <a:graphicData uri="http://schemas.openxmlformats.org/drawingml/2006/table">
            <a:tbl>
              <a:tblPr firstRow="1" bandRow="1">
                <a:noFill/>
                <a:tableStyleId>{DD81E71F-4FE4-4803-9E1C-D2E695B2F4C4}</a:tableStyleId>
              </a:tblPr>
              <a:tblGrid>
                <a:gridCol w="678875">
                  <a:extLst>
                    <a:ext uri="{9D8B030D-6E8A-4147-A177-3AD203B41FA5}">
                      <a16:colId xmlns:a16="http://schemas.microsoft.com/office/drawing/2014/main" val="20000"/>
                    </a:ext>
                  </a:extLst>
                </a:gridCol>
                <a:gridCol w="19050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1914525">
                  <a:extLst>
                    <a:ext uri="{9D8B030D-6E8A-4147-A177-3AD203B41FA5}">
                      <a16:colId xmlns:a16="http://schemas.microsoft.com/office/drawing/2014/main" val="20003"/>
                    </a:ext>
                  </a:extLst>
                </a:gridCol>
              </a:tblGrid>
              <a:tr h="360000">
                <a:tc>
                  <a:txBody>
                    <a:bodyPr/>
                    <a:lstStyle/>
                    <a:p>
                      <a:pPr marL="0" marR="0" lvl="0" indent="0" algn="ctr" rtl="0">
                        <a:lnSpc>
                          <a:spcPct val="100000"/>
                        </a:lnSpc>
                        <a:spcBef>
                          <a:spcPts val="0"/>
                        </a:spcBef>
                        <a:spcAft>
                          <a:spcPts val="0"/>
                        </a:spcAft>
                        <a:buClr>
                          <a:srgbClr val="000000"/>
                        </a:buClr>
                        <a:buSzPts val="1000"/>
                        <a:buFont typeface="Arial"/>
                        <a:buNone/>
                      </a:pPr>
                      <a:endParaRPr sz="1000" u="none" strike="noStrike" cap="none">
                        <a:latin typeface="Arial"/>
                        <a:ea typeface="Arial"/>
                        <a:cs typeface="Arial"/>
                        <a:sym typeface="Arial"/>
                      </a:endParaRPr>
                    </a:p>
                  </a:txBody>
                  <a:tcPr marL="63500" marR="63500" marT="63500" marB="635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ja-JP" sz="1000" b="0" i="0" u="sng" strike="noStrike" cap="none">
                          <a:solidFill>
                            <a:schemeClr val="hlink"/>
                          </a:solidFill>
                          <a:latin typeface="Arial"/>
                          <a:ea typeface="Arial"/>
                          <a:cs typeface="Arial"/>
                          <a:sym typeface="Arial"/>
                          <a:hlinkClick r:id="rId6"/>
                        </a:rPr>
                        <a:t>ピットタッチプロ</a:t>
                      </a:r>
                      <a:r>
                        <a:rPr lang="ja-JP" sz="1000" u="sng">
                          <a:solidFill>
                            <a:schemeClr val="hlink"/>
                          </a:solidFill>
                          <a:hlinkClick r:id="rId6"/>
                        </a:rPr>
                        <a:t>３</a:t>
                      </a:r>
                      <a:endParaRPr sz="1000" u="none" strike="noStrike" cap="none">
                        <a:latin typeface="Arial"/>
                        <a:ea typeface="Arial"/>
                        <a:cs typeface="Arial"/>
                        <a:sym typeface="Arial"/>
                      </a:endParaRPr>
                    </a:p>
                  </a:txBody>
                  <a:tcPr marL="63500" marR="63500" marT="63500" marB="635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ja-JP" sz="1000" b="0" i="0" u="sng" strike="noStrike" cap="none">
                          <a:solidFill>
                            <a:schemeClr val="hlink"/>
                          </a:solidFill>
                          <a:latin typeface="Arial"/>
                          <a:ea typeface="Arial"/>
                          <a:cs typeface="Arial"/>
                          <a:sym typeface="Arial"/>
                          <a:hlinkClick r:id="rId7"/>
                        </a:rPr>
                        <a:t>PC接続用ICカードリーダー</a:t>
                      </a:r>
                      <a:endParaRPr sz="1000" u="none" strike="noStrike" cap="none">
                        <a:latin typeface="Arial"/>
                        <a:ea typeface="Arial"/>
                        <a:cs typeface="Arial"/>
                        <a:sym typeface="Arial"/>
                      </a:endParaRPr>
                    </a:p>
                  </a:txBody>
                  <a:tcPr marL="63500" marR="63500" marT="63500" marB="635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ja-JP" sz="1000" u="sng">
                          <a:solidFill>
                            <a:schemeClr val="hlink"/>
                          </a:solidFill>
                          <a:hlinkClick r:id="rId8"/>
                        </a:rPr>
                        <a:t>NFC対応端末</a:t>
                      </a:r>
                      <a:endParaRPr sz="1000" u="none" strike="noStrike" cap="none">
                        <a:latin typeface="Arial"/>
                        <a:ea typeface="Arial"/>
                        <a:cs typeface="Arial"/>
                        <a:sym typeface="Arial"/>
                      </a:endParaRPr>
                    </a:p>
                  </a:txBody>
                  <a:tcPr marL="63500" marR="63500" marT="63500" marB="635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1083525">
                <a:tc>
                  <a:txBody>
                    <a:bodyPr/>
                    <a:lstStyle/>
                    <a:p>
                      <a:pPr marL="0" marR="0" lvl="0" indent="0" algn="ctr" rtl="0">
                        <a:lnSpc>
                          <a:spcPct val="100000"/>
                        </a:lnSpc>
                        <a:spcBef>
                          <a:spcPts val="0"/>
                        </a:spcBef>
                        <a:spcAft>
                          <a:spcPts val="0"/>
                        </a:spcAft>
                        <a:buClr>
                          <a:srgbClr val="000000"/>
                        </a:buClr>
                        <a:buSzPts val="1000"/>
                        <a:buFont typeface="Arial"/>
                        <a:buNone/>
                      </a:pPr>
                      <a:r>
                        <a:rPr lang="ja-JP" sz="1000" b="0" i="0" u="none" strike="noStrike" cap="none">
                          <a:solidFill>
                            <a:srgbClr val="000000"/>
                          </a:solidFill>
                          <a:latin typeface="Arial"/>
                          <a:ea typeface="Arial"/>
                          <a:cs typeface="Arial"/>
                          <a:sym typeface="Arial"/>
                        </a:rPr>
                        <a:t>機器</a:t>
                      </a:r>
                      <a:endParaRPr sz="1000" u="none" strike="noStrike" cap="none">
                        <a:latin typeface="Arial"/>
                        <a:ea typeface="Arial"/>
                        <a:cs typeface="Arial"/>
                        <a:sym typeface="Arial"/>
                      </a:endParaRPr>
                    </a:p>
                  </a:txBody>
                  <a:tcPr marL="63500" marR="63500" marT="63500" marB="635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rgbClr val="5E5D5D"/>
                        </a:solidFill>
                        <a:latin typeface="Arial"/>
                        <a:ea typeface="Arial"/>
                        <a:cs typeface="Arial"/>
                        <a:sym typeface="Arial"/>
                      </a:endParaRPr>
                    </a:p>
                  </a:txBody>
                  <a:tcPr marL="63500" marR="63500" marT="63500" marB="635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rgbClr val="5E5D5D"/>
                        </a:solidFill>
                        <a:latin typeface="Arial"/>
                        <a:ea typeface="Arial"/>
                        <a:cs typeface="Arial"/>
                        <a:sym typeface="Arial"/>
                      </a:endParaRPr>
                    </a:p>
                  </a:txBody>
                  <a:tcPr marL="63500" marR="63500" marT="63500" marB="635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ja-JP" sz="1000">
                          <a:solidFill>
                            <a:srgbClr val="5E5D5D"/>
                          </a:solidFill>
                        </a:rPr>
                        <a:t>お手持ちのAndroid</a:t>
                      </a:r>
                      <a:endParaRPr sz="1000">
                        <a:solidFill>
                          <a:srgbClr val="5E5D5D"/>
                        </a:solidFill>
                      </a:endParaRPr>
                    </a:p>
                    <a:p>
                      <a:pPr marL="0" marR="0" lvl="0" indent="0" algn="ctr" rtl="0">
                        <a:lnSpc>
                          <a:spcPct val="100000"/>
                        </a:lnSpc>
                        <a:spcBef>
                          <a:spcPts val="0"/>
                        </a:spcBef>
                        <a:spcAft>
                          <a:spcPts val="0"/>
                        </a:spcAft>
                        <a:buClr>
                          <a:srgbClr val="000000"/>
                        </a:buClr>
                        <a:buSzPts val="1000"/>
                        <a:buFont typeface="Arial"/>
                        <a:buNone/>
                      </a:pPr>
                      <a:r>
                        <a:rPr lang="ja-JP" sz="1000">
                          <a:solidFill>
                            <a:srgbClr val="5E5D5D"/>
                          </a:solidFill>
                        </a:rPr>
                        <a:t>もしくはiPhone</a:t>
                      </a:r>
                      <a:endParaRPr sz="1000">
                        <a:solidFill>
                          <a:srgbClr val="5E5D5D"/>
                        </a:solidFill>
                      </a:endParaRPr>
                    </a:p>
                  </a:txBody>
                  <a:tcPr marL="63500" marR="63500" marT="63500" marB="635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360000">
                <a:tc>
                  <a:txBody>
                    <a:bodyPr/>
                    <a:lstStyle/>
                    <a:p>
                      <a:pPr marL="0" marR="0" lvl="0" indent="0" algn="ctr" rtl="0">
                        <a:lnSpc>
                          <a:spcPct val="100000"/>
                        </a:lnSpc>
                        <a:spcBef>
                          <a:spcPts val="0"/>
                        </a:spcBef>
                        <a:spcAft>
                          <a:spcPts val="0"/>
                        </a:spcAft>
                        <a:buClr>
                          <a:srgbClr val="000000"/>
                        </a:buClr>
                        <a:buSzPts val="1000"/>
                        <a:buFont typeface="Arial"/>
                        <a:buNone/>
                      </a:pPr>
                      <a:r>
                        <a:rPr lang="ja-JP" sz="1000" b="0" i="0" u="none" strike="noStrike" cap="none">
                          <a:solidFill>
                            <a:srgbClr val="000000"/>
                          </a:solidFill>
                          <a:latin typeface="Arial"/>
                          <a:ea typeface="Arial"/>
                          <a:cs typeface="Arial"/>
                          <a:sym typeface="Arial"/>
                        </a:rPr>
                        <a:t>価格</a:t>
                      </a:r>
                      <a:endParaRPr sz="1000" u="none" strike="noStrike" cap="none">
                        <a:latin typeface="Arial"/>
                        <a:ea typeface="Arial"/>
                        <a:cs typeface="Arial"/>
                        <a:sym typeface="Arial"/>
                      </a:endParaRPr>
                    </a:p>
                  </a:txBody>
                  <a:tcPr marL="63500" marR="63500" marT="63500" marB="635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ja-JP" sz="1000">
                          <a:solidFill>
                            <a:srgbClr val="000000"/>
                          </a:solidFill>
                        </a:rPr>
                        <a:t>95,000</a:t>
                      </a:r>
                      <a:r>
                        <a:rPr lang="ja-JP" sz="1000" b="0" i="0" u="none" strike="noStrike" cap="none">
                          <a:solidFill>
                            <a:srgbClr val="000000"/>
                          </a:solidFill>
                          <a:latin typeface="Arial"/>
                          <a:ea typeface="Arial"/>
                          <a:cs typeface="Arial"/>
                          <a:sym typeface="Arial"/>
                        </a:rPr>
                        <a:t>円（税別）</a:t>
                      </a:r>
                      <a:endParaRPr sz="1000" u="none" strike="noStrike" cap="none">
                        <a:latin typeface="Arial"/>
                        <a:ea typeface="Arial"/>
                        <a:cs typeface="Arial"/>
                        <a:sym typeface="Arial"/>
                      </a:endParaRPr>
                    </a:p>
                  </a:txBody>
                  <a:tcPr marL="63500" marR="63500" marT="63500" marB="635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ja-JP" sz="1000">
                          <a:solidFill>
                            <a:srgbClr val="000000"/>
                          </a:solidFill>
                        </a:rPr>
                        <a:t>3,500</a:t>
                      </a:r>
                      <a:r>
                        <a:rPr lang="ja-JP" sz="1000" b="0" i="0" u="none" strike="noStrike" cap="none">
                          <a:solidFill>
                            <a:srgbClr val="000000"/>
                          </a:solidFill>
                          <a:latin typeface="Arial"/>
                          <a:ea typeface="Arial"/>
                          <a:cs typeface="Arial"/>
                          <a:sym typeface="Arial"/>
                        </a:rPr>
                        <a:t>円（税別）</a:t>
                      </a:r>
                      <a:endParaRPr sz="1000" u="none" strike="noStrike" cap="none">
                        <a:latin typeface="Arial"/>
                        <a:ea typeface="Arial"/>
                        <a:cs typeface="Arial"/>
                        <a:sym typeface="Arial"/>
                      </a:endParaRPr>
                    </a:p>
                  </a:txBody>
                  <a:tcPr marL="63500" marR="63500" marT="63500" marB="635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ja-JP" sz="1000"/>
                        <a:t>-</a:t>
                      </a:r>
                      <a:endParaRPr sz="1000" u="none" strike="noStrike" cap="none">
                        <a:latin typeface="Arial"/>
                        <a:ea typeface="Arial"/>
                        <a:cs typeface="Arial"/>
                        <a:sym typeface="Arial"/>
                      </a:endParaRPr>
                    </a:p>
                  </a:txBody>
                  <a:tcPr marL="63500" marR="63500" marT="63500" marB="635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360000">
                <a:tc>
                  <a:txBody>
                    <a:bodyPr/>
                    <a:lstStyle/>
                    <a:p>
                      <a:pPr marL="0" marR="0" lvl="0" indent="0" algn="ctr" rtl="0">
                        <a:lnSpc>
                          <a:spcPct val="100000"/>
                        </a:lnSpc>
                        <a:spcBef>
                          <a:spcPts val="0"/>
                        </a:spcBef>
                        <a:spcAft>
                          <a:spcPts val="0"/>
                        </a:spcAft>
                        <a:buClr>
                          <a:srgbClr val="000000"/>
                        </a:buClr>
                        <a:buSzPts val="1000"/>
                        <a:buFont typeface="Arial"/>
                        <a:buNone/>
                      </a:pPr>
                      <a:r>
                        <a:rPr lang="ja-JP" sz="1000" b="0" i="0" u="none" strike="noStrike" cap="none">
                          <a:solidFill>
                            <a:srgbClr val="000000"/>
                          </a:solidFill>
                          <a:latin typeface="Arial"/>
                          <a:ea typeface="Arial"/>
                          <a:cs typeface="Arial"/>
                          <a:sym typeface="Arial"/>
                        </a:rPr>
                        <a:t>対応</a:t>
                      </a:r>
                      <a:endParaRPr sz="1000" u="none" strike="noStrike" cap="none">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ja-JP" sz="1000" b="0" i="0" u="none" strike="noStrike" cap="none">
                          <a:solidFill>
                            <a:srgbClr val="000000"/>
                          </a:solidFill>
                          <a:latin typeface="Arial"/>
                          <a:ea typeface="Arial"/>
                          <a:cs typeface="Arial"/>
                          <a:sym typeface="Arial"/>
                        </a:rPr>
                        <a:t>カード</a:t>
                      </a:r>
                      <a:endParaRPr sz="1000" u="none" strike="noStrike" cap="none">
                        <a:latin typeface="Arial"/>
                        <a:ea typeface="Arial"/>
                        <a:cs typeface="Arial"/>
                        <a:sym typeface="Arial"/>
                      </a:endParaRPr>
                    </a:p>
                  </a:txBody>
                  <a:tcPr marL="63500" marR="63500" marT="63500" marB="635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ja-JP" sz="1000" b="0" i="0" u="none" strike="noStrike" cap="none">
                          <a:solidFill>
                            <a:srgbClr val="000000"/>
                          </a:solidFill>
                          <a:latin typeface="Arial"/>
                          <a:ea typeface="Arial"/>
                          <a:cs typeface="Arial"/>
                          <a:sym typeface="Arial"/>
                        </a:rPr>
                        <a:t>Mifare、FeliCa</a:t>
                      </a:r>
                      <a:endParaRPr sz="1000" u="none" strike="noStrike" cap="none">
                        <a:latin typeface="Arial"/>
                        <a:ea typeface="Arial"/>
                        <a:cs typeface="Arial"/>
                        <a:sym typeface="Arial"/>
                      </a:endParaRPr>
                    </a:p>
                  </a:txBody>
                  <a:tcPr marL="63500" marR="63500" marT="63500" marB="635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ja-JP" sz="1000" b="0" i="0" u="none" strike="noStrike" cap="none">
                          <a:solidFill>
                            <a:srgbClr val="000000"/>
                          </a:solidFill>
                          <a:latin typeface="Arial"/>
                          <a:ea typeface="Arial"/>
                          <a:cs typeface="Arial"/>
                          <a:sym typeface="Arial"/>
                        </a:rPr>
                        <a:t>Mifare、FeliCa</a:t>
                      </a:r>
                      <a:endParaRPr sz="1000" u="none" strike="noStrike" cap="none">
                        <a:latin typeface="Arial"/>
                        <a:ea typeface="Arial"/>
                        <a:cs typeface="Arial"/>
                        <a:sym typeface="Arial"/>
                      </a:endParaRPr>
                    </a:p>
                  </a:txBody>
                  <a:tcPr marL="63500" marR="63500" marT="63500" marB="635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lvl="0" indent="0" algn="ctr" rtl="0">
                        <a:spcBef>
                          <a:spcPts val="0"/>
                        </a:spcBef>
                        <a:spcAft>
                          <a:spcPts val="0"/>
                        </a:spcAft>
                        <a:buClr>
                          <a:schemeClr val="dk1"/>
                        </a:buClr>
                        <a:buSzPts val="1000"/>
                        <a:buFont typeface="Arial"/>
                        <a:buNone/>
                      </a:pPr>
                      <a:r>
                        <a:rPr lang="ja-JP" sz="1000"/>
                        <a:t>Mifare、FeliCa</a:t>
                      </a:r>
                      <a:endParaRPr sz="1000">
                        <a:solidFill>
                          <a:srgbClr val="000000"/>
                        </a:solidFill>
                      </a:endParaRPr>
                    </a:p>
                  </a:txBody>
                  <a:tcPr marL="63500" marR="63500" marT="63500" marB="635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432000">
                <a:tc>
                  <a:txBody>
                    <a:bodyPr/>
                    <a:lstStyle/>
                    <a:p>
                      <a:pPr marL="0" marR="0" lvl="0" indent="0" algn="ctr" rtl="0">
                        <a:lnSpc>
                          <a:spcPct val="100000"/>
                        </a:lnSpc>
                        <a:spcBef>
                          <a:spcPts val="0"/>
                        </a:spcBef>
                        <a:spcAft>
                          <a:spcPts val="0"/>
                        </a:spcAft>
                        <a:buClr>
                          <a:srgbClr val="000000"/>
                        </a:buClr>
                        <a:buSzPts val="1000"/>
                        <a:buFont typeface="Arial"/>
                        <a:buNone/>
                      </a:pPr>
                      <a:r>
                        <a:rPr lang="ja-JP" sz="1000" b="0" i="0" u="none" strike="noStrike" cap="none">
                          <a:solidFill>
                            <a:srgbClr val="000000"/>
                          </a:solidFill>
                          <a:latin typeface="Arial"/>
                          <a:ea typeface="Arial"/>
                          <a:cs typeface="Arial"/>
                          <a:sym typeface="Arial"/>
                        </a:rPr>
                        <a:t>外部</a:t>
                      </a:r>
                      <a:endParaRPr sz="1000" u="none" strike="noStrike" cap="none">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ja-JP" sz="1000" b="0" i="0" u="none" strike="noStrike" cap="none">
                          <a:solidFill>
                            <a:srgbClr val="000000"/>
                          </a:solidFill>
                          <a:latin typeface="Arial"/>
                          <a:ea typeface="Arial"/>
                          <a:cs typeface="Arial"/>
                          <a:sym typeface="Arial"/>
                        </a:rPr>
                        <a:t>機器</a:t>
                      </a:r>
                      <a:endParaRPr sz="1000" u="none" strike="noStrike" cap="none">
                        <a:latin typeface="Arial"/>
                        <a:ea typeface="Arial"/>
                        <a:cs typeface="Arial"/>
                        <a:sym typeface="Arial"/>
                      </a:endParaRPr>
                    </a:p>
                  </a:txBody>
                  <a:tcPr marL="63500" marR="63500" marT="63500" marB="635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ja-JP" sz="1000" b="0" i="0" u="none" strike="noStrike" cap="none">
                          <a:solidFill>
                            <a:srgbClr val="000000"/>
                          </a:solidFill>
                          <a:latin typeface="Arial"/>
                          <a:ea typeface="Arial"/>
                          <a:cs typeface="Arial"/>
                          <a:sym typeface="Arial"/>
                        </a:rPr>
                        <a:t>-</a:t>
                      </a:r>
                      <a:endParaRPr sz="1000" u="none" strike="noStrike" cap="none">
                        <a:latin typeface="Arial"/>
                        <a:ea typeface="Arial"/>
                        <a:cs typeface="Arial"/>
                        <a:sym typeface="Arial"/>
                      </a:endParaRPr>
                    </a:p>
                  </a:txBody>
                  <a:tcPr marL="63500" marR="63500" marT="63500" marB="635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ja-JP" sz="1000" b="0" i="0" u="none" strike="noStrike" cap="none">
                          <a:solidFill>
                            <a:srgbClr val="000000"/>
                          </a:solidFill>
                          <a:latin typeface="Arial"/>
                          <a:ea typeface="Arial"/>
                          <a:cs typeface="Arial"/>
                          <a:sym typeface="Arial"/>
                        </a:rPr>
                        <a:t>WindowsPC</a:t>
                      </a:r>
                      <a:endParaRPr sz="1000" b="0" i="0" u="none" strike="noStrike" cap="none">
                        <a:solidFill>
                          <a:srgbClr val="000000"/>
                        </a:solidFill>
                        <a:latin typeface="Arial"/>
                        <a:ea typeface="Arial"/>
                        <a:cs typeface="Arial"/>
                        <a:sym typeface="Arial"/>
                      </a:endParaRPr>
                    </a:p>
                  </a:txBody>
                  <a:tcPr marL="63500" marR="63500" marT="63500" marB="635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ja-JP" sz="1000">
                          <a:solidFill>
                            <a:srgbClr val="000000"/>
                          </a:solidFill>
                        </a:rPr>
                        <a:t>-</a:t>
                      </a:r>
                      <a:endParaRPr sz="1000" b="0" i="0" u="none" strike="noStrike" cap="none">
                        <a:solidFill>
                          <a:srgbClr val="000000"/>
                        </a:solidFill>
                        <a:latin typeface="Arial"/>
                        <a:ea typeface="Arial"/>
                        <a:cs typeface="Arial"/>
                        <a:sym typeface="Arial"/>
                      </a:endParaRPr>
                    </a:p>
                  </a:txBody>
                  <a:tcPr marL="63500" marR="63500" marT="63500" marB="635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828000">
                <a:tc>
                  <a:txBody>
                    <a:bodyPr/>
                    <a:lstStyle/>
                    <a:p>
                      <a:pPr marL="0" marR="0" lvl="0" indent="0" algn="ctr" rtl="0">
                        <a:lnSpc>
                          <a:spcPct val="100000"/>
                        </a:lnSpc>
                        <a:spcBef>
                          <a:spcPts val="0"/>
                        </a:spcBef>
                        <a:spcAft>
                          <a:spcPts val="0"/>
                        </a:spcAft>
                        <a:buClr>
                          <a:srgbClr val="000000"/>
                        </a:buClr>
                        <a:buSzPts val="1000"/>
                        <a:buFont typeface="Arial"/>
                        <a:buNone/>
                      </a:pPr>
                      <a:r>
                        <a:rPr lang="ja-JP" sz="1000" b="0" i="0" u="none" strike="noStrike" cap="none">
                          <a:solidFill>
                            <a:srgbClr val="000000"/>
                          </a:solidFill>
                          <a:latin typeface="Arial"/>
                          <a:ea typeface="Arial"/>
                          <a:cs typeface="Arial"/>
                          <a:sym typeface="Arial"/>
                        </a:rPr>
                        <a:t>その他</a:t>
                      </a:r>
                      <a:endParaRPr sz="1000" u="none" strike="noStrike" cap="none">
                        <a:latin typeface="Arial"/>
                        <a:ea typeface="Arial"/>
                        <a:cs typeface="Arial"/>
                        <a:sym typeface="Arial"/>
                      </a:endParaRPr>
                    </a:p>
                  </a:txBody>
                  <a:tcPr marL="63500" marR="63500" marT="63500" marB="635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ja-JP" sz="1000" b="0" i="0" u="none" strike="noStrike" cap="none">
                          <a:solidFill>
                            <a:srgbClr val="000000"/>
                          </a:solidFill>
                          <a:latin typeface="Arial"/>
                          <a:ea typeface="Arial"/>
                          <a:cs typeface="Arial"/>
                          <a:sym typeface="Arial"/>
                        </a:rPr>
                        <a:t>・打刻専用端末</a:t>
                      </a:r>
                      <a:endParaRPr sz="1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r>
                        <a:rPr lang="ja-JP" sz="1000" b="0" i="0" u="none" strike="noStrike" cap="none">
                          <a:solidFill>
                            <a:srgbClr val="000000"/>
                          </a:solidFill>
                          <a:latin typeface="Arial"/>
                          <a:ea typeface="Arial"/>
                          <a:cs typeface="Arial"/>
                          <a:sym typeface="Arial"/>
                        </a:rPr>
                        <a:t>・高速で安定した挙動を実現</a:t>
                      </a:r>
                      <a:endParaRPr sz="1000" u="none" strike="noStrike" cap="none">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r>
                        <a:rPr lang="ja-JP" sz="1000" b="0" i="0" u="none" strike="noStrike" cap="none">
                          <a:solidFill>
                            <a:srgbClr val="000000"/>
                          </a:solidFill>
                          <a:latin typeface="Arial"/>
                          <a:ea typeface="Arial"/>
                          <a:cs typeface="Arial"/>
                          <a:sym typeface="Arial"/>
                        </a:rPr>
                        <a:t>・省スペースで利用可能</a:t>
                      </a:r>
                      <a:endParaRPr sz="1000" u="none" strike="noStrike" cap="none">
                        <a:latin typeface="Arial"/>
                        <a:ea typeface="Arial"/>
                        <a:cs typeface="Arial"/>
                        <a:sym typeface="Arial"/>
                      </a:endParaRPr>
                    </a:p>
                  </a:txBody>
                  <a:tcPr marL="63500" marR="63500" marT="63500" marB="635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ja-JP" sz="1000" b="0" i="0" u="none" strike="noStrike" cap="none">
                          <a:solidFill>
                            <a:srgbClr val="000000"/>
                          </a:solidFill>
                          <a:latin typeface="Arial"/>
                          <a:ea typeface="Arial"/>
                          <a:cs typeface="Arial"/>
                          <a:sym typeface="Arial"/>
                        </a:rPr>
                        <a:t>・「</a:t>
                      </a:r>
                      <a:r>
                        <a:rPr lang="ja-JP" sz="1000" b="0" i="0" u="sng" strike="noStrike" cap="none">
                          <a:solidFill>
                            <a:schemeClr val="hlink"/>
                          </a:solidFill>
                          <a:latin typeface="Arial"/>
                          <a:ea typeface="Arial"/>
                          <a:cs typeface="Arial"/>
                          <a:sym typeface="Arial"/>
                          <a:hlinkClick r:id="rId9"/>
                        </a:rPr>
                        <a:t>ジョブカン経費精算</a:t>
                      </a:r>
                      <a:r>
                        <a:rPr lang="ja-JP" sz="1000" b="0" i="0" u="none" strike="noStrike" cap="none">
                          <a:solidFill>
                            <a:srgbClr val="000000"/>
                          </a:solidFill>
                          <a:latin typeface="Arial"/>
                          <a:ea typeface="Arial"/>
                          <a:cs typeface="Arial"/>
                          <a:sym typeface="Arial"/>
                        </a:rPr>
                        <a:t>」に交通系ICカードの支払い履歴を送信可能</a:t>
                      </a:r>
                      <a:endParaRPr sz="1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r>
                        <a:rPr lang="ja-JP" sz="1000">
                          <a:solidFill>
                            <a:srgbClr val="000000"/>
                          </a:solidFill>
                        </a:rPr>
                        <a:t>・WindowsPCに打刻アプリをインストールして打刻します。</a:t>
                      </a:r>
                      <a:endParaRPr sz="1000">
                        <a:solidFill>
                          <a:srgbClr val="000000"/>
                        </a:solidFill>
                      </a:endParaRPr>
                    </a:p>
                    <a:p>
                      <a:pPr marL="0" marR="0" lvl="0" indent="0" algn="l" rtl="0">
                        <a:lnSpc>
                          <a:spcPct val="100000"/>
                        </a:lnSpc>
                        <a:spcBef>
                          <a:spcPts val="0"/>
                        </a:spcBef>
                        <a:spcAft>
                          <a:spcPts val="0"/>
                        </a:spcAft>
                        <a:buClr>
                          <a:srgbClr val="000000"/>
                        </a:buClr>
                        <a:buSzPts val="1000"/>
                        <a:buFont typeface="Arial"/>
                        <a:buNone/>
                      </a:pPr>
                      <a:r>
                        <a:rPr lang="ja-JP" sz="1000" b="0" i="0" u="none" strike="noStrike" cap="none">
                          <a:solidFill>
                            <a:srgbClr val="000000"/>
                          </a:solidFill>
                          <a:latin typeface="Arial"/>
                          <a:ea typeface="Arial"/>
                          <a:cs typeface="Arial"/>
                          <a:sym typeface="Arial"/>
                        </a:rPr>
                        <a:t>・USBでPCと接続</a:t>
                      </a:r>
                      <a:endParaRPr sz="1000" u="none" strike="noStrike" cap="none">
                        <a:latin typeface="Arial"/>
                        <a:ea typeface="Arial"/>
                        <a:cs typeface="Arial"/>
                        <a:sym typeface="Arial"/>
                      </a:endParaRPr>
                    </a:p>
                  </a:txBody>
                  <a:tcPr marL="63500" marR="63500" marT="63500" marB="635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ja-JP" sz="1000"/>
                        <a:t>NFC対応端末（Android、iPhone）に打刻アプリをインストールし、ICカードをかざして打刻します。</a:t>
                      </a:r>
                      <a:endParaRPr sz="1000" u="none" strike="noStrike" cap="none">
                        <a:latin typeface="Arial"/>
                        <a:ea typeface="Arial"/>
                        <a:cs typeface="Arial"/>
                        <a:sym typeface="Arial"/>
                      </a:endParaRPr>
                    </a:p>
                  </a:txBody>
                  <a:tcPr marL="63500" marR="63500" marT="63500" marB="635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bl>
          </a:graphicData>
        </a:graphic>
      </p:graphicFrame>
      <p:pic>
        <p:nvPicPr>
          <p:cNvPr id="328" name="Google Shape;328;p12" descr="ピットタッチ.png"/>
          <p:cNvPicPr preferRelativeResize="0"/>
          <p:nvPr/>
        </p:nvPicPr>
        <p:blipFill rotWithShape="1">
          <a:blip r:embed="rId10">
            <a:alphaModFix/>
          </a:blip>
          <a:srcRect/>
          <a:stretch/>
        </p:blipFill>
        <p:spPr>
          <a:xfrm>
            <a:off x="1679049" y="6135991"/>
            <a:ext cx="892646" cy="956982"/>
          </a:xfrm>
          <a:prstGeom prst="rect">
            <a:avLst/>
          </a:prstGeom>
          <a:noFill/>
          <a:ln>
            <a:noFill/>
          </a:ln>
        </p:spPr>
      </p:pic>
      <p:pic>
        <p:nvPicPr>
          <p:cNvPr id="329" name="Google Shape;329;p12" descr="PC用.jpg"/>
          <p:cNvPicPr preferRelativeResize="0"/>
          <p:nvPr/>
        </p:nvPicPr>
        <p:blipFill rotWithShape="1">
          <a:blip r:embed="rId11">
            <a:alphaModFix/>
          </a:blip>
          <a:srcRect/>
          <a:stretch/>
        </p:blipFill>
        <p:spPr>
          <a:xfrm>
            <a:off x="3720200" y="6161991"/>
            <a:ext cx="718660" cy="904980"/>
          </a:xfrm>
          <a:prstGeom prst="rect">
            <a:avLst/>
          </a:prstGeom>
          <a:noFill/>
          <a:ln>
            <a:noFill/>
          </a:ln>
        </p:spPr>
      </p:pic>
      <p:sp>
        <p:nvSpPr>
          <p:cNvPr id="330" name="Google Shape;330;p12"/>
          <p:cNvSpPr txBox="1"/>
          <p:nvPr/>
        </p:nvSpPr>
        <p:spPr>
          <a:xfrm>
            <a:off x="361950" y="4768091"/>
            <a:ext cx="6942600" cy="905100"/>
          </a:xfrm>
          <a:prstGeom prst="rect">
            <a:avLst/>
          </a:prstGeom>
          <a:noFill/>
          <a:ln>
            <a:noFill/>
          </a:ln>
        </p:spPr>
        <p:txBody>
          <a:bodyPr spcFirstLastPara="1" wrap="square" lIns="91425" tIns="45700" rIns="91425" bIns="45700" anchor="t" anchorCtr="0">
            <a:noAutofit/>
          </a:bodyPr>
          <a:lstStyle/>
          <a:p>
            <a:pPr marL="0" marR="0" lvl="0" indent="0" algn="l" rtl="0">
              <a:lnSpc>
                <a:spcPct val="140000"/>
              </a:lnSpc>
              <a:spcBef>
                <a:spcPts val="0"/>
              </a:spcBef>
              <a:spcAft>
                <a:spcPts val="0"/>
              </a:spcAft>
              <a:buClr>
                <a:srgbClr val="000000"/>
              </a:buClr>
              <a:buSzPts val="1000"/>
              <a:buFont typeface="Arial"/>
              <a:buNone/>
            </a:pPr>
            <a:r>
              <a:rPr lang="ja-JP" sz="1000" b="0" i="0" u="none" strike="noStrike" cap="none">
                <a:solidFill>
                  <a:srgbClr val="000000"/>
                </a:solidFill>
                <a:latin typeface="Arial"/>
                <a:ea typeface="Arial"/>
                <a:cs typeface="Arial"/>
                <a:sym typeface="Arial"/>
              </a:rPr>
              <a:t>専用のカードリーダーにICカードをかざすことで行う打刻方法です。</a:t>
            </a:r>
            <a:endParaRPr sz="1400" b="0" i="0" u="none" strike="noStrike" cap="none">
              <a:solidFill>
                <a:srgbClr val="000000"/>
              </a:solidFill>
              <a:latin typeface="Arial"/>
              <a:ea typeface="Arial"/>
              <a:cs typeface="Arial"/>
              <a:sym typeface="Arial"/>
            </a:endParaRPr>
          </a:p>
          <a:p>
            <a:pPr marL="0" marR="0" lvl="0" indent="0" algn="l" rtl="0">
              <a:lnSpc>
                <a:spcPct val="140000"/>
              </a:lnSpc>
              <a:spcBef>
                <a:spcPts val="0"/>
              </a:spcBef>
              <a:spcAft>
                <a:spcPts val="0"/>
              </a:spcAft>
              <a:buClr>
                <a:srgbClr val="000000"/>
              </a:buClr>
              <a:buSzPts val="1000"/>
              <a:buFont typeface="Arial"/>
              <a:buNone/>
            </a:pPr>
            <a:r>
              <a:rPr lang="ja-JP" sz="1000" b="0" i="0" u="none" strike="noStrike" cap="none">
                <a:solidFill>
                  <a:srgbClr val="000000"/>
                </a:solidFill>
                <a:latin typeface="Arial"/>
                <a:ea typeface="Arial"/>
                <a:cs typeface="Arial"/>
                <a:sym typeface="Arial"/>
              </a:rPr>
              <a:t>打刻時の画面操作が不要なのでスムーズに打刻できます。</a:t>
            </a:r>
            <a:endParaRPr sz="1000" b="0" i="0" u="none" strike="noStrike" cap="none">
              <a:solidFill>
                <a:srgbClr val="000000"/>
              </a:solidFill>
              <a:latin typeface="Arial"/>
              <a:ea typeface="Arial"/>
              <a:cs typeface="Arial"/>
              <a:sym typeface="Arial"/>
            </a:endParaRPr>
          </a:p>
          <a:p>
            <a:pPr marL="0" marR="0" lvl="0" indent="0" algn="l" rtl="0">
              <a:lnSpc>
                <a:spcPct val="140000"/>
              </a:lnSpc>
              <a:spcBef>
                <a:spcPts val="0"/>
              </a:spcBef>
              <a:spcAft>
                <a:spcPts val="0"/>
              </a:spcAft>
              <a:buClr>
                <a:srgbClr val="000000"/>
              </a:buClr>
              <a:buSzPts val="1000"/>
              <a:buFont typeface="Arial"/>
              <a:buNone/>
            </a:pPr>
            <a:r>
              <a:rPr lang="ja-JP" sz="1000" b="0" i="0" u="none" strike="noStrike" cap="none">
                <a:solidFill>
                  <a:srgbClr val="000000"/>
                </a:solidFill>
                <a:latin typeface="Arial"/>
                <a:ea typeface="Arial"/>
                <a:cs typeface="Arial"/>
                <a:sym typeface="Arial"/>
              </a:rPr>
              <a:t>打刻機器は、以下</a:t>
            </a:r>
            <a:r>
              <a:rPr lang="ja-JP" sz="1000"/>
              <a:t>の</a:t>
            </a:r>
            <a:r>
              <a:rPr lang="ja-JP" sz="1000" b="0" i="0" u="none" strike="noStrike" cap="none">
                <a:solidFill>
                  <a:srgbClr val="000000"/>
                </a:solidFill>
                <a:latin typeface="Arial"/>
                <a:ea typeface="Arial"/>
                <a:cs typeface="Arial"/>
                <a:sym typeface="Arial"/>
              </a:rPr>
              <a:t>3種類</a:t>
            </a:r>
            <a:r>
              <a:rPr lang="ja-JP" sz="1000"/>
              <a:t>を</a:t>
            </a:r>
            <a:r>
              <a:rPr lang="ja-JP" sz="1000" b="0" i="0" u="none" strike="noStrike" cap="none">
                <a:solidFill>
                  <a:srgbClr val="000000"/>
                </a:solidFill>
                <a:latin typeface="Arial"/>
                <a:ea typeface="Arial"/>
                <a:cs typeface="Arial"/>
                <a:sym typeface="Arial"/>
              </a:rPr>
              <a:t>ご用意しております。</a:t>
            </a:r>
            <a:endParaRPr sz="1000" b="0" i="0" u="none" strike="noStrike" cap="none">
              <a:solidFill>
                <a:srgbClr val="000000"/>
              </a:solidFill>
              <a:latin typeface="Arial"/>
              <a:ea typeface="Arial"/>
              <a:cs typeface="Arial"/>
              <a:sym typeface="Arial"/>
            </a:endParaRPr>
          </a:p>
          <a:p>
            <a:pPr marL="0" marR="0" lvl="0" indent="0" algn="l" rtl="0">
              <a:lnSpc>
                <a:spcPct val="140000"/>
              </a:lnSpc>
              <a:spcBef>
                <a:spcPts val="0"/>
              </a:spcBef>
              <a:spcAft>
                <a:spcPts val="0"/>
              </a:spcAft>
              <a:buClr>
                <a:srgbClr val="000000"/>
              </a:buClr>
              <a:buSzPts val="1000"/>
              <a:buFont typeface="Arial"/>
              <a:buNone/>
            </a:pPr>
            <a:r>
              <a:rPr lang="ja-JP" sz="1000"/>
              <a:t>ICカードリーダーについては別途WindowsPCが必要です。</a:t>
            </a:r>
            <a:endParaRPr sz="1000"/>
          </a:p>
        </p:txBody>
      </p:sp>
      <p:sp>
        <p:nvSpPr>
          <p:cNvPr id="331" name="Google Shape;331;p12"/>
          <p:cNvSpPr txBox="1"/>
          <p:nvPr/>
        </p:nvSpPr>
        <p:spPr>
          <a:xfrm>
            <a:off x="361950" y="1687500"/>
            <a:ext cx="6942600" cy="702000"/>
          </a:xfrm>
          <a:prstGeom prst="rect">
            <a:avLst/>
          </a:prstGeom>
          <a:noFill/>
          <a:ln>
            <a:noFill/>
          </a:ln>
        </p:spPr>
        <p:txBody>
          <a:bodyPr spcFirstLastPara="1" wrap="square" lIns="91425" tIns="45700" rIns="91425" bIns="45700" anchor="t" anchorCtr="0">
            <a:noAutofit/>
          </a:bodyPr>
          <a:lstStyle/>
          <a:p>
            <a:pPr marL="0" marR="0" lvl="0" indent="0" algn="l" rtl="0">
              <a:lnSpc>
                <a:spcPct val="140000"/>
              </a:lnSpc>
              <a:spcBef>
                <a:spcPts val="0"/>
              </a:spcBef>
              <a:spcAft>
                <a:spcPts val="0"/>
              </a:spcAft>
              <a:buClr>
                <a:srgbClr val="000000"/>
              </a:buClr>
              <a:buSzPts val="1000"/>
              <a:buFont typeface="Arial"/>
              <a:buNone/>
            </a:pPr>
            <a:r>
              <a:rPr lang="ja-JP" sz="1000"/>
              <a:t>まずは、</a:t>
            </a:r>
            <a:r>
              <a:rPr lang="ja-JP" sz="1000" b="0" i="0" u="none" strike="noStrike" cap="none">
                <a:solidFill>
                  <a:srgbClr val="000000"/>
                </a:solidFill>
                <a:latin typeface="Arial"/>
                <a:ea typeface="Arial"/>
                <a:cs typeface="Arial"/>
                <a:sym typeface="Arial"/>
              </a:rPr>
              <a:t>実際に打刻(出勤や退勤の記録)をしてみましょう。</a:t>
            </a:r>
            <a:endParaRPr sz="1400" b="0" i="0" u="none" strike="noStrike" cap="none">
              <a:solidFill>
                <a:srgbClr val="000000"/>
              </a:solidFill>
              <a:latin typeface="Arial"/>
              <a:ea typeface="Arial"/>
              <a:cs typeface="Arial"/>
              <a:sym typeface="Arial"/>
            </a:endParaRPr>
          </a:p>
          <a:p>
            <a:pPr marL="0" marR="0" lvl="0" indent="0" algn="l" rtl="0">
              <a:lnSpc>
                <a:spcPct val="140000"/>
              </a:lnSpc>
              <a:spcBef>
                <a:spcPts val="0"/>
              </a:spcBef>
              <a:spcAft>
                <a:spcPts val="0"/>
              </a:spcAft>
              <a:buClr>
                <a:srgbClr val="000000"/>
              </a:buClr>
              <a:buSzPts val="1000"/>
              <a:buFont typeface="Arial"/>
              <a:buNone/>
            </a:pPr>
            <a:r>
              <a:rPr lang="ja-JP" sz="1000"/>
              <a:t>代表的な打刻方法は</a:t>
            </a:r>
            <a:r>
              <a:rPr lang="ja-JP" sz="1000" b="0" i="0" u="none" strike="noStrike" cap="none">
                <a:solidFill>
                  <a:srgbClr val="000000"/>
                </a:solidFill>
                <a:latin typeface="Arial"/>
                <a:ea typeface="Arial"/>
                <a:cs typeface="Arial"/>
                <a:sym typeface="Arial"/>
              </a:rPr>
              <a:t>「ICカード打刻」「指静脈認証打刻」「Web打刻」「マイページ打刻」</a:t>
            </a:r>
            <a:r>
              <a:rPr lang="ja-JP" sz="1000"/>
              <a:t>などです。</a:t>
            </a:r>
            <a:endParaRPr sz="1000" b="0" i="0" u="none" strike="noStrike" cap="none">
              <a:solidFill>
                <a:srgbClr val="000000"/>
              </a:solidFill>
              <a:latin typeface="Arial"/>
              <a:ea typeface="Arial"/>
              <a:cs typeface="Arial"/>
              <a:sym typeface="Arial"/>
            </a:endParaRPr>
          </a:p>
          <a:p>
            <a:pPr marL="0" marR="0" lvl="0" indent="0" algn="l" rtl="0">
              <a:lnSpc>
                <a:spcPct val="140000"/>
              </a:lnSpc>
              <a:spcBef>
                <a:spcPts val="0"/>
              </a:spcBef>
              <a:spcAft>
                <a:spcPts val="0"/>
              </a:spcAft>
              <a:buClr>
                <a:srgbClr val="000000"/>
              </a:buClr>
              <a:buSzPts val="1000"/>
              <a:buFont typeface="Arial"/>
              <a:buNone/>
            </a:pPr>
            <a:r>
              <a:rPr lang="ja-JP" sz="1000" b="0" i="0" u="none" strike="noStrike" cap="none">
                <a:solidFill>
                  <a:srgbClr val="000000"/>
                </a:solidFill>
                <a:latin typeface="Arial"/>
                <a:ea typeface="Arial"/>
                <a:cs typeface="Arial"/>
                <a:sym typeface="Arial"/>
              </a:rPr>
              <a:t>各種打刻方法は併用してご利用いただくこともできます。</a:t>
            </a:r>
            <a:endParaRPr sz="1000"/>
          </a:p>
        </p:txBody>
      </p:sp>
      <p:sp>
        <p:nvSpPr>
          <p:cNvPr id="332" name="Google Shape;332;p12"/>
          <p:cNvSpPr txBox="1"/>
          <p:nvPr/>
        </p:nvSpPr>
        <p:spPr>
          <a:xfrm>
            <a:off x="361950" y="2734525"/>
            <a:ext cx="2914200" cy="272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ja-JP" sz="1200" b="0" i="0" u="none" strike="noStrike" cap="none">
                <a:solidFill>
                  <a:srgbClr val="000000"/>
                </a:solidFill>
                <a:latin typeface="Arial"/>
                <a:ea typeface="Arial"/>
                <a:cs typeface="Arial"/>
                <a:sym typeface="Arial"/>
              </a:rPr>
              <a:t>　＜ICカード打刻＞</a:t>
            </a:r>
            <a:endParaRPr sz="1200" b="0" i="0" u="none" strike="noStrike" cap="none">
              <a:solidFill>
                <a:srgbClr val="000000"/>
              </a:solidFill>
              <a:latin typeface="Arial"/>
              <a:ea typeface="Arial"/>
              <a:cs typeface="Arial"/>
              <a:sym typeface="Arial"/>
            </a:endParaRPr>
          </a:p>
        </p:txBody>
      </p:sp>
      <p:sp>
        <p:nvSpPr>
          <p:cNvPr id="333" name="Google Shape;333;p12"/>
          <p:cNvSpPr txBox="1"/>
          <p:nvPr/>
        </p:nvSpPr>
        <p:spPr>
          <a:xfrm>
            <a:off x="2277500" y="1331900"/>
            <a:ext cx="2043300" cy="354000"/>
          </a:xfrm>
          <a:prstGeom prst="rect">
            <a:avLst/>
          </a:prstGeom>
          <a:noFill/>
          <a:ln>
            <a:noFill/>
          </a:ln>
        </p:spPr>
        <p:txBody>
          <a:bodyPr spcFirstLastPara="1" wrap="square" lIns="91425" tIns="91425" rIns="91425" bIns="91425" anchor="ctr" anchorCtr="0">
            <a:spAutoFit/>
          </a:bodyPr>
          <a:lstStyle/>
          <a:p>
            <a:pPr marL="0" lvl="0" indent="0" algn="l" rtl="0">
              <a:spcBef>
                <a:spcPts val="0"/>
              </a:spcBef>
              <a:spcAft>
                <a:spcPts val="0"/>
              </a:spcAft>
              <a:buNone/>
            </a:pPr>
            <a:r>
              <a:rPr lang="ja-JP" sz="1100"/>
              <a:t>（</a:t>
            </a:r>
            <a:r>
              <a:rPr lang="ja-JP" sz="1100" u="sng">
                <a:solidFill>
                  <a:schemeClr val="hlink"/>
                </a:solidFill>
                <a:hlinkClick r:id="rId12"/>
              </a:rPr>
              <a:t>ヘルプページ</a:t>
            </a:r>
            <a:r>
              <a:rPr lang="ja-JP" sz="1100"/>
              <a:t>）</a:t>
            </a:r>
            <a:endParaRPr sz="1100"/>
          </a:p>
        </p:txBody>
      </p:sp>
      <p:sp>
        <p:nvSpPr>
          <p:cNvPr id="334" name="Google Shape;334;p12"/>
          <p:cNvSpPr txBox="1">
            <a:spLocks noGrp="1"/>
          </p:cNvSpPr>
          <p:nvPr>
            <p:ph type="sldNum" idx="12"/>
          </p:nvPr>
        </p:nvSpPr>
        <p:spPr>
          <a:xfrm>
            <a:off x="5857800" y="229863"/>
            <a:ext cx="1701900" cy="8817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tLang="ja-JP" sz="8000">
                <a:solidFill>
                  <a:schemeClr val="lt1"/>
                </a:solidFill>
                <a:latin typeface="Arial"/>
                <a:ea typeface="Arial"/>
                <a:cs typeface="Arial"/>
                <a:sym typeface="Arial"/>
              </a:rPr>
              <a:t>15</a:t>
            </a:fld>
            <a:endParaRPr sz="8000">
              <a:solidFill>
                <a:schemeClr val="lt1"/>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pic>
        <p:nvPicPr>
          <p:cNvPr id="339" name="Google Shape;339;p14"/>
          <p:cNvPicPr preferRelativeResize="0">
            <a:picLocks noGrp="1"/>
          </p:cNvPicPr>
          <p:nvPr>
            <p:ph type="body" idx="1"/>
          </p:nvPr>
        </p:nvPicPr>
        <p:blipFill rotWithShape="1">
          <a:blip r:embed="rId3">
            <a:alphaModFix/>
          </a:blip>
          <a:srcRect/>
          <a:stretch/>
        </p:blipFill>
        <p:spPr>
          <a:xfrm>
            <a:off x="0" y="0"/>
            <a:ext cx="7559700" cy="966900"/>
          </a:xfrm>
          <a:prstGeom prst="rect">
            <a:avLst/>
          </a:prstGeom>
          <a:noFill/>
          <a:ln>
            <a:noFill/>
          </a:ln>
        </p:spPr>
      </p:pic>
      <p:sp>
        <p:nvSpPr>
          <p:cNvPr id="340" name="Google Shape;340;p14"/>
          <p:cNvSpPr txBox="1"/>
          <p:nvPr/>
        </p:nvSpPr>
        <p:spPr>
          <a:xfrm>
            <a:off x="361950" y="482600"/>
            <a:ext cx="5726100" cy="3762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00000"/>
              </a:buClr>
              <a:buSzPts val="2000"/>
              <a:buFont typeface="Arial"/>
              <a:buNone/>
            </a:pPr>
            <a:r>
              <a:rPr lang="ja-JP" sz="2000" b="0" i="0" u="none" strike="noStrike" cap="none">
                <a:solidFill>
                  <a:schemeClr val="lt1"/>
                </a:solidFill>
                <a:latin typeface="Arial"/>
                <a:ea typeface="Arial"/>
                <a:cs typeface="Arial"/>
                <a:sym typeface="Arial"/>
              </a:rPr>
              <a:t>基本運用の流れ</a:t>
            </a:r>
            <a:endParaRPr sz="1400" b="0" i="0" u="none" strike="noStrike" cap="none">
              <a:solidFill>
                <a:srgbClr val="000000"/>
              </a:solidFill>
              <a:latin typeface="Arial"/>
              <a:ea typeface="Arial"/>
              <a:cs typeface="Arial"/>
              <a:sym typeface="Arial"/>
            </a:endParaRPr>
          </a:p>
        </p:txBody>
      </p:sp>
      <p:sp>
        <p:nvSpPr>
          <p:cNvPr id="341" name="Google Shape;341;p14"/>
          <p:cNvSpPr txBox="1"/>
          <p:nvPr/>
        </p:nvSpPr>
        <p:spPr>
          <a:xfrm>
            <a:off x="361950" y="1338275"/>
            <a:ext cx="2193300" cy="3054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r>
              <a:rPr lang="ja-JP" sz="1200">
                <a:solidFill>
                  <a:schemeClr val="dk1"/>
                </a:solidFill>
              </a:rPr>
              <a:t>　＜指静脈認証打刻＞</a:t>
            </a:r>
            <a:endParaRPr sz="1200" b="0" i="0" u="none" strike="noStrike" cap="none">
              <a:solidFill>
                <a:srgbClr val="000000"/>
              </a:solidFill>
              <a:latin typeface="Arial"/>
              <a:ea typeface="Arial"/>
              <a:cs typeface="Arial"/>
              <a:sym typeface="Arial"/>
            </a:endParaRPr>
          </a:p>
        </p:txBody>
      </p:sp>
      <p:pic>
        <p:nvPicPr>
          <p:cNvPr id="342" name="Google Shape;342;p14"/>
          <p:cNvPicPr preferRelativeResize="0"/>
          <p:nvPr/>
        </p:nvPicPr>
        <p:blipFill rotWithShape="1">
          <a:blip r:embed="rId4">
            <a:alphaModFix/>
          </a:blip>
          <a:srcRect/>
          <a:stretch/>
        </p:blipFill>
        <p:spPr>
          <a:xfrm>
            <a:off x="2622900" y="1498705"/>
            <a:ext cx="2193300" cy="1565726"/>
          </a:xfrm>
          <a:prstGeom prst="rect">
            <a:avLst/>
          </a:prstGeom>
          <a:noFill/>
          <a:ln>
            <a:noFill/>
          </a:ln>
        </p:spPr>
      </p:pic>
      <p:sp>
        <p:nvSpPr>
          <p:cNvPr id="343" name="Google Shape;343;p14"/>
          <p:cNvSpPr txBox="1"/>
          <p:nvPr/>
        </p:nvSpPr>
        <p:spPr>
          <a:xfrm>
            <a:off x="303775" y="4319440"/>
            <a:ext cx="6942600" cy="670800"/>
          </a:xfrm>
          <a:prstGeom prst="rect">
            <a:avLst/>
          </a:prstGeom>
          <a:noFill/>
          <a:ln>
            <a:noFill/>
          </a:ln>
        </p:spPr>
        <p:txBody>
          <a:bodyPr spcFirstLastPara="1" wrap="square" lIns="91425" tIns="45700" rIns="91425" bIns="45700" anchor="t" anchorCtr="0">
            <a:noAutofit/>
          </a:bodyPr>
          <a:lstStyle/>
          <a:p>
            <a:pPr marL="0" marR="0" lvl="0" indent="0" algn="l" rtl="0">
              <a:lnSpc>
                <a:spcPct val="140000"/>
              </a:lnSpc>
              <a:spcBef>
                <a:spcPts val="0"/>
              </a:spcBef>
              <a:spcAft>
                <a:spcPts val="0"/>
              </a:spcAft>
              <a:buClr>
                <a:srgbClr val="000000"/>
              </a:buClr>
              <a:buSzPts val="1000"/>
              <a:buFont typeface="Arial"/>
              <a:buNone/>
            </a:pPr>
            <a:r>
              <a:rPr lang="ja-JP" sz="1000"/>
              <a:t>専用の装置で指の静脈を読み取ってスタッフを特定し、打刻する方法です。</a:t>
            </a:r>
            <a:endParaRPr sz="1000"/>
          </a:p>
          <a:p>
            <a:pPr marL="0" lvl="0" indent="0" algn="l" rtl="0">
              <a:lnSpc>
                <a:spcPct val="140000"/>
              </a:lnSpc>
              <a:spcBef>
                <a:spcPts val="0"/>
              </a:spcBef>
              <a:spcAft>
                <a:spcPts val="0"/>
              </a:spcAft>
              <a:buClr>
                <a:schemeClr val="dk1"/>
              </a:buClr>
              <a:buSzPts val="1000"/>
              <a:buFont typeface="Arial"/>
              <a:buNone/>
            </a:pPr>
            <a:r>
              <a:rPr lang="ja-JP" sz="1000">
                <a:solidFill>
                  <a:schemeClr val="dk1"/>
                </a:solidFill>
              </a:rPr>
              <a:t>打刻時にカードなどを手元に用意する必要がないため、スムーズに打刻できます。</a:t>
            </a:r>
            <a:endParaRPr sz="1000">
              <a:solidFill>
                <a:schemeClr val="dk1"/>
              </a:solidFill>
            </a:endParaRPr>
          </a:p>
          <a:p>
            <a:pPr marL="0" marR="0" lvl="0" indent="0" algn="l" rtl="0">
              <a:lnSpc>
                <a:spcPct val="140000"/>
              </a:lnSpc>
              <a:spcBef>
                <a:spcPts val="0"/>
              </a:spcBef>
              <a:spcAft>
                <a:spcPts val="0"/>
              </a:spcAft>
              <a:buClr>
                <a:srgbClr val="000000"/>
              </a:buClr>
              <a:buSzPts val="1000"/>
              <a:buFont typeface="Arial"/>
              <a:buNone/>
            </a:pPr>
            <a:r>
              <a:rPr lang="ja-JP" sz="1000">
                <a:solidFill>
                  <a:schemeClr val="dk1"/>
                </a:solidFill>
              </a:rPr>
              <a:t>指静脈認証機器のほかに、</a:t>
            </a:r>
            <a:r>
              <a:rPr lang="ja-JP" sz="1000"/>
              <a:t>WindowsPCが必要となります。</a:t>
            </a:r>
            <a:endParaRPr sz="1000"/>
          </a:p>
        </p:txBody>
      </p:sp>
      <p:sp>
        <p:nvSpPr>
          <p:cNvPr id="344" name="Google Shape;344;p14"/>
          <p:cNvSpPr txBox="1"/>
          <p:nvPr/>
        </p:nvSpPr>
        <p:spPr>
          <a:xfrm>
            <a:off x="303775" y="5043720"/>
            <a:ext cx="6942600" cy="480300"/>
          </a:xfrm>
          <a:prstGeom prst="rect">
            <a:avLst/>
          </a:prstGeom>
          <a:noFill/>
          <a:ln>
            <a:noFill/>
          </a:ln>
        </p:spPr>
        <p:txBody>
          <a:bodyPr spcFirstLastPara="1" wrap="square" lIns="91425" tIns="45700" rIns="91425" bIns="45700" anchor="t" anchorCtr="0">
            <a:noAutofit/>
          </a:bodyPr>
          <a:lstStyle/>
          <a:p>
            <a:pPr marL="0" marR="0" lvl="0" indent="0" algn="l" rtl="0">
              <a:lnSpc>
                <a:spcPct val="140000"/>
              </a:lnSpc>
              <a:spcBef>
                <a:spcPts val="0"/>
              </a:spcBef>
              <a:spcAft>
                <a:spcPts val="0"/>
              </a:spcAft>
              <a:buClr>
                <a:srgbClr val="000000"/>
              </a:buClr>
              <a:buSzPts val="1000"/>
              <a:buFont typeface="Arial"/>
              <a:buNone/>
            </a:pPr>
            <a:r>
              <a:rPr lang="ja-JP" sz="1000"/>
              <a:t>打刻に使用するWindows用打刻アプリは、p.13のICカードリーダーと共通です。</a:t>
            </a:r>
            <a:endParaRPr sz="1000"/>
          </a:p>
          <a:p>
            <a:pPr marL="0" marR="0" lvl="0" indent="0" algn="l" rtl="0">
              <a:lnSpc>
                <a:spcPct val="140000"/>
              </a:lnSpc>
              <a:spcBef>
                <a:spcPts val="0"/>
              </a:spcBef>
              <a:spcAft>
                <a:spcPts val="0"/>
              </a:spcAft>
              <a:buClr>
                <a:srgbClr val="000000"/>
              </a:buClr>
              <a:buSzPts val="1000"/>
              <a:buFont typeface="Arial"/>
              <a:buNone/>
            </a:pPr>
            <a:r>
              <a:rPr lang="ja-JP" sz="1000"/>
              <a:t>ひとつのPCに指静脈認証機器とICカードリーダーを両方繋いで使用することもできます。</a:t>
            </a:r>
            <a:endParaRPr sz="1000"/>
          </a:p>
        </p:txBody>
      </p:sp>
      <p:sp>
        <p:nvSpPr>
          <p:cNvPr id="345" name="Google Shape;345;p14"/>
          <p:cNvSpPr txBox="1"/>
          <p:nvPr/>
        </p:nvSpPr>
        <p:spPr>
          <a:xfrm>
            <a:off x="361950" y="5957700"/>
            <a:ext cx="2933400" cy="305400"/>
          </a:xfrm>
          <a:prstGeom prst="rect">
            <a:avLst/>
          </a:prstGeom>
          <a:noFill/>
          <a:ln>
            <a:noFill/>
          </a:ln>
        </p:spPr>
        <p:txBody>
          <a:bodyPr spcFirstLastPara="1" wrap="square" lIns="91425" tIns="45700" rIns="91425" bIns="45700" anchor="t" anchorCtr="0">
            <a:noAutofit/>
          </a:bodyPr>
          <a:lstStyle/>
          <a:p>
            <a:pPr marL="0" lvl="0" indent="0" algn="l" rtl="0">
              <a:lnSpc>
                <a:spcPct val="120000"/>
              </a:lnSpc>
              <a:spcBef>
                <a:spcPts val="0"/>
              </a:spcBef>
              <a:spcAft>
                <a:spcPts val="0"/>
              </a:spcAft>
              <a:buClr>
                <a:schemeClr val="dk1"/>
              </a:buClr>
              <a:buSzPts val="1100"/>
              <a:buFont typeface="Arial"/>
              <a:buNone/>
            </a:pPr>
            <a:r>
              <a:rPr lang="ja-JP" sz="1200">
                <a:solidFill>
                  <a:schemeClr val="dk1"/>
                </a:solidFill>
              </a:rPr>
              <a:t>　＜Web打刻＞</a:t>
            </a:r>
            <a:endParaRPr sz="1200" b="0" i="0" u="none" strike="noStrike" cap="none">
              <a:solidFill>
                <a:srgbClr val="000000"/>
              </a:solidFill>
              <a:latin typeface="Arial"/>
              <a:ea typeface="Arial"/>
              <a:cs typeface="Arial"/>
              <a:sym typeface="Arial"/>
            </a:endParaRPr>
          </a:p>
        </p:txBody>
      </p:sp>
      <p:sp>
        <p:nvSpPr>
          <p:cNvPr id="346" name="Google Shape;346;p14"/>
          <p:cNvSpPr txBox="1"/>
          <p:nvPr/>
        </p:nvSpPr>
        <p:spPr>
          <a:xfrm>
            <a:off x="303775" y="8924075"/>
            <a:ext cx="6942600" cy="670800"/>
          </a:xfrm>
          <a:prstGeom prst="rect">
            <a:avLst/>
          </a:prstGeom>
          <a:noFill/>
          <a:ln>
            <a:noFill/>
          </a:ln>
        </p:spPr>
        <p:txBody>
          <a:bodyPr spcFirstLastPara="1" wrap="square" lIns="91425" tIns="45700" rIns="91425" bIns="45700" anchor="t" anchorCtr="0">
            <a:noAutofit/>
          </a:bodyPr>
          <a:lstStyle/>
          <a:p>
            <a:pPr marL="0" marR="0" lvl="0" indent="0" algn="l" rtl="0">
              <a:lnSpc>
                <a:spcPct val="140000"/>
              </a:lnSpc>
              <a:spcBef>
                <a:spcPts val="0"/>
              </a:spcBef>
              <a:spcAft>
                <a:spcPts val="0"/>
              </a:spcAft>
              <a:buClr>
                <a:srgbClr val="000000"/>
              </a:buClr>
              <a:buSzPts val="1000"/>
              <a:buFont typeface="Arial"/>
              <a:buNone/>
            </a:pPr>
            <a:r>
              <a:rPr lang="ja-JP" sz="1000"/>
              <a:t>PCから管理者ページにログインして打刻画面を表示する打刻方法です。</a:t>
            </a:r>
            <a:endParaRPr sz="1000"/>
          </a:p>
          <a:p>
            <a:pPr marL="0" marR="0" lvl="0" indent="0" algn="l" rtl="0">
              <a:lnSpc>
                <a:spcPct val="140000"/>
              </a:lnSpc>
              <a:spcBef>
                <a:spcPts val="0"/>
              </a:spcBef>
              <a:spcAft>
                <a:spcPts val="0"/>
              </a:spcAft>
              <a:buClr>
                <a:srgbClr val="000000"/>
              </a:buClr>
              <a:buSzPts val="1000"/>
              <a:buFont typeface="Arial"/>
              <a:buNone/>
            </a:pPr>
            <a:r>
              <a:rPr lang="ja-JP" sz="1000"/>
              <a:t>各スタッフは画面に表示されたプルダウンから自分の名前を選択し、打刻ボタンをクリックすることで打刻します。</a:t>
            </a:r>
            <a:endParaRPr sz="1000"/>
          </a:p>
          <a:p>
            <a:pPr marL="0" marR="0" lvl="0" indent="0" algn="l" rtl="0">
              <a:lnSpc>
                <a:spcPct val="140000"/>
              </a:lnSpc>
              <a:spcBef>
                <a:spcPts val="0"/>
              </a:spcBef>
              <a:spcAft>
                <a:spcPts val="0"/>
              </a:spcAft>
              <a:buClr>
                <a:srgbClr val="000000"/>
              </a:buClr>
              <a:buSzPts val="1000"/>
              <a:buFont typeface="Arial"/>
              <a:buNone/>
            </a:pPr>
            <a:r>
              <a:rPr lang="ja-JP" sz="1000"/>
              <a:t>PC1台とネット環境があれば他に準備は要らないため、</a:t>
            </a:r>
            <a:r>
              <a:rPr lang="ja-JP" sz="1000" b="0" i="0" u="none" strike="noStrike" cap="none">
                <a:solidFill>
                  <a:srgbClr val="000000"/>
                </a:solidFill>
                <a:latin typeface="Arial"/>
                <a:ea typeface="Arial"/>
                <a:cs typeface="Arial"/>
                <a:sym typeface="Arial"/>
              </a:rPr>
              <a:t>「とにかく早く打刻を開始したい」という方におすすめ</a:t>
            </a:r>
            <a:r>
              <a:rPr lang="ja-JP" sz="1000"/>
              <a:t>です</a:t>
            </a:r>
            <a:r>
              <a:rPr lang="ja-JP" sz="1000" b="0" i="0" u="none" strike="noStrike" cap="none">
                <a:solidFill>
                  <a:srgbClr val="000000"/>
                </a:solidFill>
                <a:latin typeface="Arial"/>
                <a:ea typeface="Arial"/>
                <a:cs typeface="Arial"/>
                <a:sym typeface="Arial"/>
              </a:rPr>
              <a:t>。</a:t>
            </a:r>
            <a:endParaRPr sz="1000" b="0" i="0" u="none" strike="noStrike" cap="none">
              <a:solidFill>
                <a:srgbClr val="3B3838"/>
              </a:solidFill>
              <a:latin typeface="Arial"/>
              <a:ea typeface="Arial"/>
              <a:cs typeface="Arial"/>
              <a:sym typeface="Arial"/>
            </a:endParaRPr>
          </a:p>
        </p:txBody>
      </p:sp>
      <p:pic>
        <p:nvPicPr>
          <p:cNvPr id="347" name="Google Shape;347;p14" descr="https://lh6.googleusercontent.com/wfBSJ6DeaHBPtI95Qb1myEfZYbR-SXNAFpgBRmelumbztiegyn3j94jBAkWTJFyDqvGtmzeXeNpv4kygbfT-347OC1fVvsBlSSW4RQ18FEpKeQYwFfwh_53huOsOjWY53QbnwBr8"/>
          <p:cNvPicPr preferRelativeResize="0"/>
          <p:nvPr/>
        </p:nvPicPr>
        <p:blipFill rotWithShape="1">
          <a:blip r:embed="rId5">
            <a:alphaModFix/>
          </a:blip>
          <a:srcRect/>
          <a:stretch/>
        </p:blipFill>
        <p:spPr>
          <a:xfrm>
            <a:off x="2167750" y="6263125"/>
            <a:ext cx="3224176" cy="2584750"/>
          </a:xfrm>
          <a:prstGeom prst="rect">
            <a:avLst/>
          </a:prstGeom>
          <a:noFill/>
          <a:ln>
            <a:noFill/>
          </a:ln>
        </p:spPr>
      </p:pic>
      <p:graphicFrame>
        <p:nvGraphicFramePr>
          <p:cNvPr id="348" name="Google Shape;348;p14"/>
          <p:cNvGraphicFramePr/>
          <p:nvPr/>
        </p:nvGraphicFramePr>
        <p:xfrm>
          <a:off x="1352075" y="3117911"/>
          <a:ext cx="4855525" cy="1148050"/>
        </p:xfrm>
        <a:graphic>
          <a:graphicData uri="http://schemas.openxmlformats.org/drawingml/2006/table">
            <a:tbl>
              <a:tblPr firstRow="1" bandRow="1">
                <a:noFill/>
                <a:tableStyleId>{3628CC24-2EDF-4893-86F7-2123C872D763}</a:tableStyleId>
              </a:tblPr>
              <a:tblGrid>
                <a:gridCol w="998850">
                  <a:extLst>
                    <a:ext uri="{9D8B030D-6E8A-4147-A177-3AD203B41FA5}">
                      <a16:colId xmlns:a16="http://schemas.microsoft.com/office/drawing/2014/main" val="20000"/>
                    </a:ext>
                  </a:extLst>
                </a:gridCol>
                <a:gridCol w="3856675">
                  <a:extLst>
                    <a:ext uri="{9D8B030D-6E8A-4147-A177-3AD203B41FA5}">
                      <a16:colId xmlns:a16="http://schemas.microsoft.com/office/drawing/2014/main" val="20001"/>
                    </a:ext>
                  </a:extLst>
                </a:gridCol>
              </a:tblGrid>
              <a:tr h="304200">
                <a:tc>
                  <a:txBody>
                    <a:bodyPr/>
                    <a:lstStyle/>
                    <a:p>
                      <a:pPr marL="0" marR="0" lvl="0" indent="0" algn="ctr" rtl="0">
                        <a:lnSpc>
                          <a:spcPct val="100000"/>
                        </a:lnSpc>
                        <a:spcBef>
                          <a:spcPts val="0"/>
                        </a:spcBef>
                        <a:spcAft>
                          <a:spcPts val="0"/>
                        </a:spcAft>
                        <a:buClr>
                          <a:srgbClr val="000000"/>
                        </a:buClr>
                        <a:buSzPts val="1000"/>
                        <a:buFont typeface="Arial"/>
                        <a:buNone/>
                      </a:pPr>
                      <a:r>
                        <a:rPr lang="ja-JP" sz="1000" b="0" i="0" u="none" strike="noStrike" cap="none">
                          <a:solidFill>
                            <a:srgbClr val="000000"/>
                          </a:solidFill>
                          <a:latin typeface="Arial"/>
                          <a:ea typeface="Arial"/>
                          <a:cs typeface="Arial"/>
                          <a:sym typeface="Arial"/>
                        </a:rPr>
                        <a:t>価格</a:t>
                      </a:r>
                      <a:endParaRPr sz="1000" u="none" strike="noStrike" cap="none">
                        <a:latin typeface="Arial"/>
                        <a:ea typeface="Arial"/>
                        <a:cs typeface="Arial"/>
                        <a:sym typeface="Arial"/>
                      </a:endParaRPr>
                    </a:p>
                  </a:txBody>
                  <a:tcPr marL="63500" marR="63500" marT="63500" marB="635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ja-JP" sz="1000" u="none" strike="noStrike" cap="none">
                          <a:latin typeface="Arial"/>
                          <a:ea typeface="Arial"/>
                          <a:cs typeface="Arial"/>
                          <a:sym typeface="Arial"/>
                        </a:rPr>
                        <a:t>55,000円（税別）</a:t>
                      </a:r>
                      <a:endParaRPr sz="1000" u="none" strike="noStrike" cap="none">
                        <a:latin typeface="Arial"/>
                        <a:ea typeface="Arial"/>
                        <a:cs typeface="Arial"/>
                        <a:sym typeface="Arial"/>
                      </a:endParaRPr>
                    </a:p>
                  </a:txBody>
                  <a:tcPr marL="63500" marR="63500" marT="63500" marB="635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0"/>
                  </a:ext>
                </a:extLst>
              </a:tr>
              <a:tr h="373750">
                <a:tc>
                  <a:txBody>
                    <a:bodyPr/>
                    <a:lstStyle/>
                    <a:p>
                      <a:pPr marL="0" marR="0" lvl="0" indent="0" algn="ctr" rtl="0">
                        <a:lnSpc>
                          <a:spcPct val="100000"/>
                        </a:lnSpc>
                        <a:spcBef>
                          <a:spcPts val="0"/>
                        </a:spcBef>
                        <a:spcAft>
                          <a:spcPts val="0"/>
                        </a:spcAft>
                        <a:buClr>
                          <a:srgbClr val="000000"/>
                        </a:buClr>
                        <a:buSzPts val="1000"/>
                        <a:buFont typeface="Arial"/>
                        <a:buNone/>
                      </a:pPr>
                      <a:r>
                        <a:rPr lang="ja-JP" sz="1000" b="0" i="0" u="none" strike="noStrike" cap="none">
                          <a:solidFill>
                            <a:srgbClr val="000000"/>
                          </a:solidFill>
                          <a:latin typeface="Arial"/>
                          <a:ea typeface="Arial"/>
                          <a:cs typeface="Arial"/>
                          <a:sym typeface="Arial"/>
                        </a:rPr>
                        <a:t>外部機器</a:t>
                      </a:r>
                      <a:endParaRPr sz="1000" u="none" strike="noStrike" cap="none">
                        <a:latin typeface="Arial"/>
                        <a:ea typeface="Arial"/>
                        <a:cs typeface="Arial"/>
                        <a:sym typeface="Arial"/>
                      </a:endParaRPr>
                    </a:p>
                  </a:txBody>
                  <a:tcPr marL="63500" marR="63500" marT="63500" marB="635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ja-JP" sz="1000" b="0" i="0" u="none" strike="noStrike" cap="none">
                          <a:solidFill>
                            <a:srgbClr val="000000"/>
                          </a:solidFill>
                          <a:latin typeface="Arial"/>
                          <a:ea typeface="Arial"/>
                          <a:cs typeface="Arial"/>
                          <a:sym typeface="Arial"/>
                        </a:rPr>
                        <a:t>WindowsPC</a:t>
                      </a:r>
                      <a:endParaRPr sz="1000" b="0" i="0" u="none" strike="noStrike" cap="none">
                        <a:solidFill>
                          <a:srgbClr val="000000"/>
                        </a:solidFill>
                        <a:latin typeface="Arial"/>
                        <a:ea typeface="Arial"/>
                        <a:cs typeface="Arial"/>
                        <a:sym typeface="Arial"/>
                      </a:endParaRPr>
                    </a:p>
                  </a:txBody>
                  <a:tcPr marL="63500" marR="63500" marT="63500" marB="635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470100">
                <a:tc>
                  <a:txBody>
                    <a:bodyPr/>
                    <a:lstStyle/>
                    <a:p>
                      <a:pPr marL="0" marR="0" lvl="0" indent="0" algn="ctr" rtl="0">
                        <a:lnSpc>
                          <a:spcPct val="100000"/>
                        </a:lnSpc>
                        <a:spcBef>
                          <a:spcPts val="0"/>
                        </a:spcBef>
                        <a:spcAft>
                          <a:spcPts val="0"/>
                        </a:spcAft>
                        <a:buClr>
                          <a:srgbClr val="000000"/>
                        </a:buClr>
                        <a:buSzPts val="1000"/>
                        <a:buFont typeface="Arial"/>
                        <a:buNone/>
                      </a:pPr>
                      <a:r>
                        <a:rPr lang="ja-JP" sz="1000" b="0" i="0" u="none" strike="noStrike" cap="none">
                          <a:solidFill>
                            <a:srgbClr val="000000"/>
                          </a:solidFill>
                          <a:latin typeface="Arial"/>
                          <a:ea typeface="Arial"/>
                          <a:cs typeface="Arial"/>
                          <a:sym typeface="Arial"/>
                        </a:rPr>
                        <a:t>その他</a:t>
                      </a:r>
                      <a:endParaRPr sz="1000" u="none" strike="noStrike" cap="none">
                        <a:latin typeface="Arial"/>
                        <a:ea typeface="Arial"/>
                        <a:cs typeface="Arial"/>
                        <a:sym typeface="Arial"/>
                      </a:endParaRPr>
                    </a:p>
                  </a:txBody>
                  <a:tcPr marL="63500" marR="63500" marT="63500" marB="635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ja-JP" sz="1000" u="none" strike="noStrike" cap="none">
                          <a:latin typeface="Arial"/>
                          <a:ea typeface="Arial"/>
                          <a:cs typeface="Arial"/>
                          <a:sym typeface="Arial"/>
                        </a:rPr>
                        <a:t>・指の静脈パターンを機器で読み取る「生体認証」で打刻可能</a:t>
                      </a:r>
                      <a:endParaRPr sz="1000" u="none" strike="noStrike" cap="none">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r>
                        <a:rPr lang="ja-JP" sz="1000" u="none" strike="noStrike" cap="none">
                          <a:latin typeface="Arial"/>
                          <a:ea typeface="Arial"/>
                          <a:cs typeface="Arial"/>
                          <a:sym typeface="Arial"/>
                        </a:rPr>
                        <a:t>・USBとPCと接続</a:t>
                      </a:r>
                      <a:endParaRPr sz="1000" u="none" strike="noStrike" cap="none">
                        <a:latin typeface="Arial"/>
                        <a:ea typeface="Arial"/>
                        <a:cs typeface="Arial"/>
                        <a:sym typeface="Arial"/>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bl>
          </a:graphicData>
        </a:graphic>
      </p:graphicFrame>
      <p:sp>
        <p:nvSpPr>
          <p:cNvPr id="349" name="Google Shape;349;p14"/>
          <p:cNvSpPr txBox="1"/>
          <p:nvPr/>
        </p:nvSpPr>
        <p:spPr>
          <a:xfrm>
            <a:off x="303775" y="9639300"/>
            <a:ext cx="5248200" cy="305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ja-JP" sz="1000"/>
              <a:t>詳しくは</a:t>
            </a:r>
            <a:r>
              <a:rPr lang="ja-JP" sz="1000" u="sng">
                <a:solidFill>
                  <a:schemeClr val="hlink"/>
                </a:solidFill>
                <a:hlinkClick r:id="rId6"/>
              </a:rPr>
              <a:t>ヘルプページ</a:t>
            </a:r>
            <a:r>
              <a:rPr lang="ja-JP" sz="1000"/>
              <a:t>をご確認ください。</a:t>
            </a:r>
            <a:endParaRPr sz="1000"/>
          </a:p>
        </p:txBody>
      </p:sp>
      <p:sp>
        <p:nvSpPr>
          <p:cNvPr id="350" name="Google Shape;350;p14"/>
          <p:cNvSpPr txBox="1"/>
          <p:nvPr/>
        </p:nvSpPr>
        <p:spPr>
          <a:xfrm>
            <a:off x="303775" y="5577500"/>
            <a:ext cx="6942600" cy="227700"/>
          </a:xfrm>
          <a:prstGeom prst="rect">
            <a:avLst/>
          </a:prstGeom>
          <a:noFill/>
          <a:ln>
            <a:noFill/>
          </a:ln>
        </p:spPr>
        <p:txBody>
          <a:bodyPr spcFirstLastPara="1" wrap="square" lIns="91425" tIns="45700" rIns="91425" bIns="45700" anchor="t" anchorCtr="0">
            <a:noAutofit/>
          </a:bodyPr>
          <a:lstStyle/>
          <a:p>
            <a:pPr marL="0" marR="0" lvl="0" indent="0" algn="l" rtl="0">
              <a:lnSpc>
                <a:spcPct val="140000"/>
              </a:lnSpc>
              <a:spcBef>
                <a:spcPts val="0"/>
              </a:spcBef>
              <a:spcAft>
                <a:spcPts val="0"/>
              </a:spcAft>
              <a:buClr>
                <a:srgbClr val="000000"/>
              </a:buClr>
              <a:buSzPts val="1000"/>
              <a:buFont typeface="Arial"/>
              <a:buNone/>
            </a:pPr>
            <a:r>
              <a:rPr lang="ja-JP" sz="1000"/>
              <a:t>詳しくは</a:t>
            </a:r>
            <a:r>
              <a:rPr lang="ja-JP" sz="1000" u="sng">
                <a:solidFill>
                  <a:schemeClr val="hlink"/>
                </a:solidFill>
                <a:hlinkClick r:id="rId7"/>
              </a:rPr>
              <a:t>ヘルプページ</a:t>
            </a:r>
            <a:r>
              <a:rPr lang="ja-JP" sz="1000"/>
              <a:t>をご確認ください。</a:t>
            </a:r>
            <a:endParaRPr sz="1000"/>
          </a:p>
        </p:txBody>
      </p:sp>
      <p:sp>
        <p:nvSpPr>
          <p:cNvPr id="351" name="Google Shape;351;p14"/>
          <p:cNvSpPr txBox="1">
            <a:spLocks noGrp="1"/>
          </p:cNvSpPr>
          <p:nvPr>
            <p:ph type="sldNum" idx="12"/>
          </p:nvPr>
        </p:nvSpPr>
        <p:spPr>
          <a:xfrm>
            <a:off x="5857800" y="229863"/>
            <a:ext cx="1701900" cy="8817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tLang="ja-JP" sz="8000">
                <a:solidFill>
                  <a:schemeClr val="lt1"/>
                </a:solidFill>
                <a:latin typeface="Arial"/>
                <a:ea typeface="Arial"/>
                <a:cs typeface="Arial"/>
                <a:sym typeface="Arial"/>
              </a:rPr>
              <a:t>16</a:t>
            </a:fld>
            <a:endParaRPr sz="8000">
              <a:solidFill>
                <a:schemeClr val="lt1"/>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pic>
        <p:nvPicPr>
          <p:cNvPr id="356" name="Google Shape;356;p16"/>
          <p:cNvPicPr preferRelativeResize="0">
            <a:picLocks noGrp="1"/>
          </p:cNvPicPr>
          <p:nvPr>
            <p:ph type="body" idx="1"/>
          </p:nvPr>
        </p:nvPicPr>
        <p:blipFill rotWithShape="1">
          <a:blip r:embed="rId3">
            <a:alphaModFix/>
          </a:blip>
          <a:srcRect/>
          <a:stretch/>
        </p:blipFill>
        <p:spPr>
          <a:xfrm>
            <a:off x="0" y="0"/>
            <a:ext cx="7559675" cy="966787"/>
          </a:xfrm>
          <a:prstGeom prst="rect">
            <a:avLst/>
          </a:prstGeom>
          <a:noFill/>
          <a:ln>
            <a:noFill/>
          </a:ln>
        </p:spPr>
      </p:pic>
      <p:sp>
        <p:nvSpPr>
          <p:cNvPr id="357" name="Google Shape;357;p16"/>
          <p:cNvSpPr txBox="1"/>
          <p:nvPr/>
        </p:nvSpPr>
        <p:spPr>
          <a:xfrm>
            <a:off x="361950" y="482600"/>
            <a:ext cx="5726112" cy="376237"/>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00000"/>
              </a:buClr>
              <a:buSzPts val="2000"/>
              <a:buFont typeface="Arial"/>
              <a:buNone/>
            </a:pPr>
            <a:r>
              <a:rPr lang="ja-JP" sz="2000" b="0" i="0" u="none" strike="noStrike" cap="none">
                <a:solidFill>
                  <a:schemeClr val="lt1"/>
                </a:solidFill>
                <a:latin typeface="Arial"/>
                <a:ea typeface="Arial"/>
                <a:cs typeface="Arial"/>
                <a:sym typeface="Arial"/>
              </a:rPr>
              <a:t>基本運用の流れ</a:t>
            </a:r>
            <a:endParaRPr sz="1400" b="0" i="0" u="none" strike="noStrike" cap="none">
              <a:solidFill>
                <a:srgbClr val="000000"/>
              </a:solidFill>
              <a:latin typeface="Arial"/>
              <a:ea typeface="Arial"/>
              <a:cs typeface="Arial"/>
              <a:sym typeface="Arial"/>
            </a:endParaRPr>
          </a:p>
        </p:txBody>
      </p:sp>
      <p:sp>
        <p:nvSpPr>
          <p:cNvPr id="358" name="Google Shape;358;p16"/>
          <p:cNvSpPr txBox="1"/>
          <p:nvPr/>
        </p:nvSpPr>
        <p:spPr>
          <a:xfrm>
            <a:off x="379975" y="3250525"/>
            <a:ext cx="2835300" cy="305400"/>
          </a:xfrm>
          <a:prstGeom prst="rect">
            <a:avLst/>
          </a:prstGeom>
          <a:noFill/>
          <a:ln>
            <a:noFill/>
          </a:ln>
        </p:spPr>
        <p:txBody>
          <a:bodyPr spcFirstLastPara="1" wrap="square" lIns="91425" tIns="45700" rIns="91425" bIns="45700" anchor="t" anchorCtr="0">
            <a:noAutofit/>
          </a:bodyPr>
          <a:lstStyle/>
          <a:p>
            <a:pPr marL="0" marR="0" lvl="0" indent="0" algn="l" rtl="0">
              <a:lnSpc>
                <a:spcPct val="140000"/>
              </a:lnSpc>
              <a:spcBef>
                <a:spcPts val="0"/>
              </a:spcBef>
              <a:spcAft>
                <a:spcPts val="0"/>
              </a:spcAft>
              <a:buClr>
                <a:srgbClr val="000000"/>
              </a:buClr>
              <a:buSzPts val="1200"/>
              <a:buFont typeface="Arial"/>
              <a:buNone/>
            </a:pPr>
            <a:r>
              <a:rPr lang="ja-JP" sz="1200" b="0" i="0" u="none" strike="noStrike" cap="none">
                <a:solidFill>
                  <a:srgbClr val="3B3838"/>
                </a:solidFill>
                <a:latin typeface="Arial"/>
                <a:ea typeface="Arial"/>
                <a:cs typeface="Arial"/>
                <a:sym typeface="Arial"/>
              </a:rPr>
              <a:t>PCマイページ打刻</a:t>
            </a:r>
            <a:endParaRPr sz="1200" b="0" i="0" u="none" strike="noStrike" cap="none">
              <a:solidFill>
                <a:srgbClr val="3B3838"/>
              </a:solidFill>
              <a:latin typeface="Arial"/>
              <a:ea typeface="Arial"/>
              <a:cs typeface="Arial"/>
              <a:sym typeface="Arial"/>
            </a:endParaRPr>
          </a:p>
        </p:txBody>
      </p:sp>
      <p:pic>
        <p:nvPicPr>
          <p:cNvPr id="359" name="Google Shape;359;p16" descr="https://lh3.googleusercontent.com/CBoCInOzkrbLnsZ3pgbPE-qSUjc3w3vfD-25L4d5P8ChPv8k3NPQxSYSYRXh7HbcQFCb4Pw9ZyA73Gnvt1kCmhkr9P8kEa0YuPnkf321kYXNX-mIV57LekQkQ3oScuSTYtiiHyQi"/>
          <p:cNvPicPr preferRelativeResize="0"/>
          <p:nvPr/>
        </p:nvPicPr>
        <p:blipFill rotWithShape="1">
          <a:blip r:embed="rId4">
            <a:alphaModFix/>
          </a:blip>
          <a:srcRect/>
          <a:stretch/>
        </p:blipFill>
        <p:spPr>
          <a:xfrm>
            <a:off x="2170640" y="3583574"/>
            <a:ext cx="3218352" cy="2223601"/>
          </a:xfrm>
          <a:prstGeom prst="rect">
            <a:avLst/>
          </a:prstGeom>
          <a:noFill/>
          <a:ln>
            <a:noFill/>
          </a:ln>
        </p:spPr>
      </p:pic>
      <p:sp>
        <p:nvSpPr>
          <p:cNvPr id="360" name="Google Shape;360;p16"/>
          <p:cNvSpPr txBox="1"/>
          <p:nvPr/>
        </p:nvSpPr>
        <p:spPr>
          <a:xfrm>
            <a:off x="379975" y="5834825"/>
            <a:ext cx="6817800" cy="673200"/>
          </a:xfrm>
          <a:prstGeom prst="rect">
            <a:avLst/>
          </a:prstGeom>
          <a:noFill/>
          <a:ln>
            <a:noFill/>
          </a:ln>
        </p:spPr>
        <p:txBody>
          <a:bodyPr spcFirstLastPara="1" wrap="square" lIns="91425" tIns="45700" rIns="91425" bIns="45700" anchor="t" anchorCtr="0">
            <a:noAutofit/>
          </a:bodyPr>
          <a:lstStyle/>
          <a:p>
            <a:pPr marL="0" marR="0" lvl="0" indent="0" algn="l" rtl="0">
              <a:lnSpc>
                <a:spcPct val="140000"/>
              </a:lnSpc>
              <a:spcBef>
                <a:spcPts val="0"/>
              </a:spcBef>
              <a:spcAft>
                <a:spcPts val="0"/>
              </a:spcAft>
              <a:buClr>
                <a:srgbClr val="000000"/>
              </a:buClr>
              <a:buSzPts val="1000"/>
              <a:buFont typeface="Arial"/>
              <a:buNone/>
            </a:pPr>
            <a:r>
              <a:rPr lang="ja-JP" sz="1000"/>
              <a:t>PCマイページから打刻します。</a:t>
            </a:r>
            <a:endParaRPr sz="1000"/>
          </a:p>
          <a:p>
            <a:pPr marL="0" marR="0" lvl="0" indent="0" algn="l" rtl="0">
              <a:lnSpc>
                <a:spcPct val="140000"/>
              </a:lnSpc>
              <a:spcBef>
                <a:spcPts val="0"/>
              </a:spcBef>
              <a:spcAft>
                <a:spcPts val="0"/>
              </a:spcAft>
              <a:buClr>
                <a:srgbClr val="000000"/>
              </a:buClr>
              <a:buSzPts val="1000"/>
              <a:buFont typeface="Arial"/>
              <a:buNone/>
            </a:pPr>
            <a:r>
              <a:rPr lang="ja-JP" sz="1000"/>
              <a:t>PCマイページとモバイルマイページで基本的な機能は同一ですが、</a:t>
            </a:r>
            <a:r>
              <a:rPr lang="ja-JP" sz="1000" u="sng">
                <a:solidFill>
                  <a:schemeClr val="hlink"/>
                </a:solidFill>
                <a:hlinkClick r:id="rId5"/>
              </a:rPr>
              <a:t>遅刻理由の申請機能</a:t>
            </a:r>
            <a:r>
              <a:rPr lang="ja-JP" sz="1000"/>
              <a:t>を利用する場合は、</a:t>
            </a:r>
            <a:endParaRPr sz="1000"/>
          </a:p>
          <a:p>
            <a:pPr marL="0" marR="0" lvl="0" indent="0" algn="l" rtl="0">
              <a:lnSpc>
                <a:spcPct val="140000"/>
              </a:lnSpc>
              <a:spcBef>
                <a:spcPts val="0"/>
              </a:spcBef>
              <a:spcAft>
                <a:spcPts val="0"/>
              </a:spcAft>
              <a:buClr>
                <a:srgbClr val="000000"/>
              </a:buClr>
              <a:buSzPts val="1000"/>
              <a:buFont typeface="Arial"/>
              <a:buNone/>
            </a:pPr>
            <a:r>
              <a:rPr lang="ja-JP" sz="1000"/>
              <a:t>PCマイページからのみ遅延証明書を添付して申請できます。</a:t>
            </a:r>
            <a:endParaRPr sz="1000"/>
          </a:p>
        </p:txBody>
      </p:sp>
      <p:sp>
        <p:nvSpPr>
          <p:cNvPr id="361" name="Google Shape;361;p16"/>
          <p:cNvSpPr txBox="1"/>
          <p:nvPr/>
        </p:nvSpPr>
        <p:spPr>
          <a:xfrm>
            <a:off x="379975" y="8921400"/>
            <a:ext cx="6817800" cy="1158600"/>
          </a:xfrm>
          <a:prstGeom prst="rect">
            <a:avLst/>
          </a:prstGeom>
          <a:noFill/>
          <a:ln>
            <a:noFill/>
          </a:ln>
        </p:spPr>
        <p:txBody>
          <a:bodyPr spcFirstLastPara="1" wrap="square" lIns="91425" tIns="45700" rIns="91425" bIns="45700" anchor="t" anchorCtr="0">
            <a:noAutofit/>
          </a:bodyPr>
          <a:lstStyle/>
          <a:p>
            <a:pPr marL="0" marR="0" lvl="0" indent="0" algn="l" rtl="0">
              <a:lnSpc>
                <a:spcPct val="140000"/>
              </a:lnSpc>
              <a:spcBef>
                <a:spcPts val="0"/>
              </a:spcBef>
              <a:spcAft>
                <a:spcPts val="0"/>
              </a:spcAft>
              <a:buClr>
                <a:srgbClr val="000000"/>
              </a:buClr>
              <a:buSzPts val="1000"/>
              <a:buFont typeface="Arial"/>
              <a:buNone/>
            </a:pPr>
            <a:r>
              <a:rPr lang="ja-JP" sz="1000"/>
              <a:t>モバイルマイページから打刻します。</a:t>
            </a:r>
            <a:endParaRPr sz="1000"/>
          </a:p>
          <a:p>
            <a:pPr marL="0" marR="0" lvl="0" indent="0" algn="l" rtl="0">
              <a:lnSpc>
                <a:spcPct val="140000"/>
              </a:lnSpc>
              <a:spcBef>
                <a:spcPts val="0"/>
              </a:spcBef>
              <a:spcAft>
                <a:spcPts val="0"/>
              </a:spcAft>
              <a:buClr>
                <a:srgbClr val="000000"/>
              </a:buClr>
              <a:buSzPts val="1000"/>
              <a:buFont typeface="Arial"/>
              <a:buNone/>
            </a:pPr>
            <a:r>
              <a:rPr lang="ja-JP" sz="1000"/>
              <a:t>モバイルマイページ打刻は、GPS機能を利用した打刻になります。</a:t>
            </a:r>
            <a:endParaRPr sz="1000"/>
          </a:p>
          <a:p>
            <a:pPr marL="0" marR="0" lvl="0" indent="0" algn="l" rtl="0">
              <a:lnSpc>
                <a:spcPct val="140000"/>
              </a:lnSpc>
              <a:spcBef>
                <a:spcPts val="0"/>
              </a:spcBef>
              <a:spcAft>
                <a:spcPts val="0"/>
              </a:spcAft>
              <a:buClr>
                <a:srgbClr val="000000"/>
              </a:buClr>
              <a:buSzPts val="1000"/>
              <a:buFont typeface="Arial"/>
              <a:buNone/>
            </a:pPr>
            <a:r>
              <a:rPr lang="ja-JP" sz="1000"/>
              <a:t>出勤・退勤打刻を行った位置情報を記録できるため、外勤がある場合におすすめです。</a:t>
            </a:r>
            <a:endParaRPr sz="1000"/>
          </a:p>
          <a:p>
            <a:pPr marL="0" marR="0" lvl="0" indent="0" algn="l" rtl="0">
              <a:lnSpc>
                <a:spcPct val="140000"/>
              </a:lnSpc>
              <a:spcBef>
                <a:spcPts val="0"/>
              </a:spcBef>
              <a:spcAft>
                <a:spcPts val="0"/>
              </a:spcAft>
              <a:buClr>
                <a:srgbClr val="000000"/>
              </a:buClr>
              <a:buSzPts val="1000"/>
              <a:buFont typeface="Arial"/>
              <a:buNone/>
            </a:pPr>
            <a:r>
              <a:rPr lang="ja-JP" sz="1000"/>
              <a:t>また、あらかじめ地図上でエリアを設定しておくことで</a:t>
            </a:r>
            <a:br>
              <a:rPr lang="ja-JP" sz="1000"/>
            </a:br>
            <a:r>
              <a:rPr lang="ja-JP" sz="1000"/>
              <a:t>「特定エリアの内側でのみ打刻を許可する」＝「エリア外での打刻を禁止する」という設定も可能です。</a:t>
            </a:r>
            <a:endParaRPr sz="1000"/>
          </a:p>
        </p:txBody>
      </p:sp>
      <p:sp>
        <p:nvSpPr>
          <p:cNvPr id="362" name="Google Shape;362;p16"/>
          <p:cNvSpPr txBox="1"/>
          <p:nvPr/>
        </p:nvSpPr>
        <p:spPr>
          <a:xfrm>
            <a:off x="379975" y="6577050"/>
            <a:ext cx="3160500" cy="268200"/>
          </a:xfrm>
          <a:prstGeom prst="rect">
            <a:avLst/>
          </a:prstGeom>
          <a:noFill/>
          <a:ln>
            <a:noFill/>
          </a:ln>
        </p:spPr>
        <p:txBody>
          <a:bodyPr spcFirstLastPara="1" wrap="square" lIns="91425" tIns="45700" rIns="91425" bIns="45700" anchor="t" anchorCtr="0">
            <a:noAutofit/>
          </a:bodyPr>
          <a:lstStyle/>
          <a:p>
            <a:pPr marL="0" marR="0" lvl="0" indent="0" algn="l" rtl="0">
              <a:lnSpc>
                <a:spcPct val="140000"/>
              </a:lnSpc>
              <a:spcBef>
                <a:spcPts val="0"/>
              </a:spcBef>
              <a:spcAft>
                <a:spcPts val="0"/>
              </a:spcAft>
              <a:buClr>
                <a:srgbClr val="000000"/>
              </a:buClr>
              <a:buSzPts val="1200"/>
              <a:buFont typeface="Arial"/>
              <a:buNone/>
            </a:pPr>
            <a:r>
              <a:rPr lang="ja-JP" sz="1200" b="0" i="0" u="none" strike="noStrike" cap="none">
                <a:solidFill>
                  <a:srgbClr val="3B3838"/>
                </a:solidFill>
                <a:latin typeface="Arial"/>
                <a:ea typeface="Arial"/>
                <a:cs typeface="Arial"/>
                <a:sym typeface="Arial"/>
              </a:rPr>
              <a:t>モバイルマイページ打刻</a:t>
            </a:r>
            <a:endParaRPr sz="1200" b="0" i="0" u="none" strike="noStrike" cap="none">
              <a:solidFill>
                <a:srgbClr val="3B3838"/>
              </a:solidFill>
              <a:latin typeface="Arial"/>
              <a:ea typeface="Arial"/>
              <a:cs typeface="Arial"/>
              <a:sym typeface="Arial"/>
            </a:endParaRPr>
          </a:p>
        </p:txBody>
      </p:sp>
      <p:pic>
        <p:nvPicPr>
          <p:cNvPr id="363" name="Google Shape;363;p16" descr="https://lh5.googleusercontent.com/UPkMpvehv4Uj0CI42ezI9MgaoNEcf8Hzd7QVG3qnfl-_sQt-UPzK2Y1RPVr8MYcH0Ao_x3ZDvPB8TVSfFIYeFQKZtSHTYzirfRtt06uL4L2kNPLs3MZ8YPatHlzrjNatRP-gPxuR"/>
          <p:cNvPicPr preferRelativeResize="0"/>
          <p:nvPr/>
        </p:nvPicPr>
        <p:blipFill rotWithShape="1">
          <a:blip r:embed="rId6">
            <a:alphaModFix/>
          </a:blip>
          <a:srcRect/>
          <a:stretch/>
        </p:blipFill>
        <p:spPr>
          <a:xfrm>
            <a:off x="1640252" y="6919982"/>
            <a:ext cx="4279170" cy="1928415"/>
          </a:xfrm>
          <a:prstGeom prst="rect">
            <a:avLst/>
          </a:prstGeom>
          <a:noFill/>
          <a:ln>
            <a:noFill/>
          </a:ln>
        </p:spPr>
      </p:pic>
      <p:sp>
        <p:nvSpPr>
          <p:cNvPr id="364" name="Google Shape;364;p16"/>
          <p:cNvSpPr txBox="1"/>
          <p:nvPr/>
        </p:nvSpPr>
        <p:spPr>
          <a:xfrm>
            <a:off x="361950" y="1316175"/>
            <a:ext cx="2927100" cy="3054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r>
              <a:rPr lang="ja-JP" sz="1200">
                <a:solidFill>
                  <a:schemeClr val="dk1"/>
                </a:solidFill>
              </a:rPr>
              <a:t>　＜マイページ打刻＞</a:t>
            </a:r>
            <a:endParaRPr sz="1200" b="0" i="0" u="none" strike="noStrike" cap="none">
              <a:solidFill>
                <a:srgbClr val="000000"/>
              </a:solidFill>
              <a:latin typeface="Arial"/>
              <a:ea typeface="Arial"/>
              <a:cs typeface="Arial"/>
              <a:sym typeface="Arial"/>
            </a:endParaRPr>
          </a:p>
        </p:txBody>
      </p:sp>
      <p:sp>
        <p:nvSpPr>
          <p:cNvPr id="365" name="Google Shape;365;p16"/>
          <p:cNvSpPr txBox="1"/>
          <p:nvPr/>
        </p:nvSpPr>
        <p:spPr>
          <a:xfrm>
            <a:off x="361950" y="1633950"/>
            <a:ext cx="6835800" cy="673200"/>
          </a:xfrm>
          <a:prstGeom prst="rect">
            <a:avLst/>
          </a:prstGeom>
          <a:noFill/>
          <a:ln>
            <a:noFill/>
          </a:ln>
        </p:spPr>
        <p:txBody>
          <a:bodyPr spcFirstLastPara="1" wrap="square" lIns="91425" tIns="45700" rIns="91425" bIns="45700" anchor="t" anchorCtr="0">
            <a:noAutofit/>
          </a:bodyPr>
          <a:lstStyle/>
          <a:p>
            <a:pPr marL="0" marR="0" lvl="0" indent="0" algn="l" rtl="0">
              <a:lnSpc>
                <a:spcPct val="140000"/>
              </a:lnSpc>
              <a:spcBef>
                <a:spcPts val="0"/>
              </a:spcBef>
              <a:spcAft>
                <a:spcPts val="0"/>
              </a:spcAft>
              <a:buClr>
                <a:srgbClr val="000000"/>
              </a:buClr>
              <a:buSzPts val="1000"/>
              <a:buFont typeface="Arial"/>
              <a:buNone/>
            </a:pPr>
            <a:r>
              <a:rPr lang="ja-JP" sz="1000" b="0" i="0" u="none" strike="noStrike" cap="none">
                <a:solidFill>
                  <a:srgbClr val="000000"/>
                </a:solidFill>
                <a:latin typeface="Arial"/>
                <a:ea typeface="Arial"/>
                <a:cs typeface="Arial"/>
                <a:sym typeface="Arial"/>
              </a:rPr>
              <a:t>スタッフが自分の</a:t>
            </a:r>
            <a:r>
              <a:rPr lang="ja-JP" sz="1000"/>
              <a:t>端末からマイページにログインして打刻する方法です。</a:t>
            </a:r>
            <a:br>
              <a:rPr lang="ja-JP" sz="1000"/>
            </a:br>
            <a:r>
              <a:rPr lang="ja-JP" sz="1000"/>
              <a:t>個人が所持している端末があれば、準備に費用はかかりません。</a:t>
            </a:r>
            <a:endParaRPr sz="1000"/>
          </a:p>
          <a:p>
            <a:pPr marL="0" marR="0" lvl="0" indent="0" algn="l" rtl="0">
              <a:lnSpc>
                <a:spcPct val="140000"/>
              </a:lnSpc>
              <a:spcBef>
                <a:spcPts val="0"/>
              </a:spcBef>
              <a:spcAft>
                <a:spcPts val="0"/>
              </a:spcAft>
              <a:buClr>
                <a:srgbClr val="000000"/>
              </a:buClr>
              <a:buSzPts val="1000"/>
              <a:buFont typeface="Arial"/>
              <a:buNone/>
            </a:pPr>
            <a:r>
              <a:rPr lang="ja-JP" sz="1000"/>
              <a:t>ネット環境さえあればどこでも打刻ができるため、在宅勤務での打刻も可能です。</a:t>
            </a:r>
            <a:endParaRPr sz="1000"/>
          </a:p>
        </p:txBody>
      </p:sp>
      <p:sp>
        <p:nvSpPr>
          <p:cNvPr id="366" name="Google Shape;366;p16"/>
          <p:cNvSpPr txBox="1"/>
          <p:nvPr/>
        </p:nvSpPr>
        <p:spPr>
          <a:xfrm>
            <a:off x="361950" y="2319525"/>
            <a:ext cx="6835800" cy="505200"/>
          </a:xfrm>
          <a:prstGeom prst="rect">
            <a:avLst/>
          </a:prstGeom>
          <a:noFill/>
          <a:ln>
            <a:noFill/>
          </a:ln>
        </p:spPr>
        <p:txBody>
          <a:bodyPr spcFirstLastPara="1" wrap="square" lIns="91425" tIns="45700" rIns="91425" bIns="45700" anchor="t" anchorCtr="0">
            <a:noAutofit/>
          </a:bodyPr>
          <a:lstStyle/>
          <a:p>
            <a:pPr marL="0" marR="0" lvl="0" indent="0" algn="l" rtl="0">
              <a:lnSpc>
                <a:spcPct val="140000"/>
              </a:lnSpc>
              <a:spcBef>
                <a:spcPts val="0"/>
              </a:spcBef>
              <a:spcAft>
                <a:spcPts val="0"/>
              </a:spcAft>
              <a:buClr>
                <a:srgbClr val="000000"/>
              </a:buClr>
              <a:buSzPts val="1000"/>
              <a:buFont typeface="Arial"/>
              <a:buNone/>
            </a:pPr>
            <a:r>
              <a:rPr lang="ja-JP" sz="1000"/>
              <a:t>PCマイページとモバイルマイページはそれぞれログインURLが異なるため、PCからモバイルマイページにログイン</a:t>
            </a:r>
            <a:endParaRPr sz="1000"/>
          </a:p>
          <a:p>
            <a:pPr marL="0" marR="0" lvl="0" indent="0" algn="l" rtl="0">
              <a:lnSpc>
                <a:spcPct val="140000"/>
              </a:lnSpc>
              <a:spcBef>
                <a:spcPts val="0"/>
              </a:spcBef>
              <a:spcAft>
                <a:spcPts val="0"/>
              </a:spcAft>
              <a:buClr>
                <a:srgbClr val="000000"/>
              </a:buClr>
              <a:buSzPts val="1000"/>
              <a:buFont typeface="Arial"/>
              <a:buNone/>
            </a:pPr>
            <a:r>
              <a:rPr lang="ja-JP" sz="1000"/>
              <a:t>したり、スマートフォンからPCマイページにログインしたりすることもできます。</a:t>
            </a:r>
            <a:endParaRPr sz="1000"/>
          </a:p>
        </p:txBody>
      </p:sp>
      <p:sp>
        <p:nvSpPr>
          <p:cNvPr id="367" name="Google Shape;367;p16"/>
          <p:cNvSpPr txBox="1"/>
          <p:nvPr/>
        </p:nvSpPr>
        <p:spPr>
          <a:xfrm>
            <a:off x="361950" y="2837101"/>
            <a:ext cx="6835800" cy="268200"/>
          </a:xfrm>
          <a:prstGeom prst="rect">
            <a:avLst/>
          </a:prstGeom>
          <a:noFill/>
          <a:ln>
            <a:noFill/>
          </a:ln>
        </p:spPr>
        <p:txBody>
          <a:bodyPr spcFirstLastPara="1" wrap="square" lIns="91425" tIns="45700" rIns="91425" bIns="45700" anchor="t" anchorCtr="0">
            <a:noAutofit/>
          </a:bodyPr>
          <a:lstStyle/>
          <a:p>
            <a:pPr marL="0" marR="0" lvl="0" indent="0" algn="l" rtl="0">
              <a:lnSpc>
                <a:spcPct val="140000"/>
              </a:lnSpc>
              <a:spcBef>
                <a:spcPts val="0"/>
              </a:spcBef>
              <a:spcAft>
                <a:spcPts val="0"/>
              </a:spcAft>
              <a:buClr>
                <a:srgbClr val="000000"/>
              </a:buClr>
              <a:buSzPts val="1000"/>
              <a:buFont typeface="Arial"/>
              <a:buNone/>
            </a:pPr>
            <a:r>
              <a:rPr lang="ja-JP" sz="1000"/>
              <a:t>詳しくは</a:t>
            </a:r>
            <a:r>
              <a:rPr lang="ja-JP" sz="1000" u="sng">
                <a:solidFill>
                  <a:schemeClr val="hlink"/>
                </a:solidFill>
                <a:hlinkClick r:id="rId7"/>
              </a:rPr>
              <a:t>ヘルプページ</a:t>
            </a:r>
            <a:r>
              <a:rPr lang="ja-JP" sz="1000"/>
              <a:t>をご確認ください。</a:t>
            </a:r>
            <a:endParaRPr sz="1000"/>
          </a:p>
        </p:txBody>
      </p:sp>
      <p:sp>
        <p:nvSpPr>
          <p:cNvPr id="368" name="Google Shape;368;p16"/>
          <p:cNvSpPr txBox="1">
            <a:spLocks noGrp="1"/>
          </p:cNvSpPr>
          <p:nvPr>
            <p:ph type="sldNum" idx="12"/>
          </p:nvPr>
        </p:nvSpPr>
        <p:spPr>
          <a:xfrm>
            <a:off x="5857800" y="229863"/>
            <a:ext cx="1701900" cy="8817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tLang="ja-JP" sz="8000">
                <a:solidFill>
                  <a:schemeClr val="lt1"/>
                </a:solidFill>
                <a:latin typeface="Arial"/>
                <a:ea typeface="Arial"/>
                <a:cs typeface="Arial"/>
                <a:sym typeface="Arial"/>
              </a:rPr>
              <a:t>17</a:t>
            </a:fld>
            <a:endParaRPr sz="8000">
              <a:solidFill>
                <a:schemeClr val="lt1"/>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pic>
        <p:nvPicPr>
          <p:cNvPr id="373" name="Google Shape;373;p19"/>
          <p:cNvPicPr preferRelativeResize="0">
            <a:picLocks noGrp="1"/>
          </p:cNvPicPr>
          <p:nvPr>
            <p:ph type="body" idx="1"/>
          </p:nvPr>
        </p:nvPicPr>
        <p:blipFill rotWithShape="1">
          <a:blip r:embed="rId3">
            <a:alphaModFix/>
          </a:blip>
          <a:srcRect/>
          <a:stretch/>
        </p:blipFill>
        <p:spPr>
          <a:xfrm>
            <a:off x="0" y="0"/>
            <a:ext cx="7559675" cy="966787"/>
          </a:xfrm>
          <a:prstGeom prst="rect">
            <a:avLst/>
          </a:prstGeom>
          <a:noFill/>
          <a:ln>
            <a:noFill/>
          </a:ln>
        </p:spPr>
      </p:pic>
      <p:sp>
        <p:nvSpPr>
          <p:cNvPr id="374" name="Google Shape;374;p19"/>
          <p:cNvSpPr txBox="1"/>
          <p:nvPr/>
        </p:nvSpPr>
        <p:spPr>
          <a:xfrm>
            <a:off x="361950" y="482600"/>
            <a:ext cx="5726112" cy="376237"/>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00000"/>
              </a:buClr>
              <a:buSzPts val="2000"/>
              <a:buFont typeface="Arial"/>
              <a:buNone/>
            </a:pPr>
            <a:r>
              <a:rPr lang="ja-JP" sz="2000" b="0" i="0" u="none" strike="noStrike" cap="none">
                <a:solidFill>
                  <a:schemeClr val="lt1"/>
                </a:solidFill>
                <a:latin typeface="Arial"/>
                <a:ea typeface="Arial"/>
                <a:cs typeface="Arial"/>
                <a:sym typeface="Arial"/>
              </a:rPr>
              <a:t>基本運用の流れ</a:t>
            </a:r>
            <a:endParaRPr sz="1400" b="0" i="0" u="none" strike="noStrike" cap="none">
              <a:solidFill>
                <a:srgbClr val="000000"/>
              </a:solidFill>
              <a:latin typeface="Arial"/>
              <a:ea typeface="Arial"/>
              <a:cs typeface="Arial"/>
              <a:sym typeface="Arial"/>
            </a:endParaRPr>
          </a:p>
        </p:txBody>
      </p:sp>
      <p:sp>
        <p:nvSpPr>
          <p:cNvPr id="375" name="Google Shape;375;p19"/>
          <p:cNvSpPr txBox="1"/>
          <p:nvPr/>
        </p:nvSpPr>
        <p:spPr>
          <a:xfrm>
            <a:off x="361950" y="9301950"/>
            <a:ext cx="6767400" cy="747900"/>
          </a:xfrm>
          <a:prstGeom prst="rect">
            <a:avLst/>
          </a:prstGeom>
          <a:noFill/>
          <a:ln>
            <a:noFill/>
          </a:ln>
        </p:spPr>
        <p:txBody>
          <a:bodyPr spcFirstLastPara="1" wrap="square" lIns="91425" tIns="45700" rIns="91425" bIns="45700" anchor="t" anchorCtr="0">
            <a:noAutofit/>
          </a:bodyPr>
          <a:lstStyle/>
          <a:p>
            <a:pPr marL="0" lvl="0" indent="0" algn="l" rtl="0">
              <a:lnSpc>
                <a:spcPct val="140000"/>
              </a:lnSpc>
              <a:spcBef>
                <a:spcPts val="0"/>
              </a:spcBef>
              <a:spcAft>
                <a:spcPts val="0"/>
              </a:spcAft>
              <a:buClr>
                <a:schemeClr val="dk1"/>
              </a:buClr>
              <a:buSzPts val="1100"/>
              <a:buFont typeface="Arial"/>
              <a:buNone/>
            </a:pPr>
            <a:r>
              <a:rPr lang="ja-JP" sz="1100">
                <a:solidFill>
                  <a:schemeClr val="dk1"/>
                </a:solidFill>
                <a:highlight>
                  <a:schemeClr val="lt1"/>
                </a:highlight>
              </a:rPr>
              <a:t>スタッフ管理→スタッフ一覧→</a:t>
            </a:r>
            <a:r>
              <a:rPr lang="ja-JP" sz="1100" u="sng">
                <a:solidFill>
                  <a:schemeClr val="hlink"/>
                </a:solidFill>
                <a:highlight>
                  <a:schemeClr val="lt1"/>
                </a:highlight>
                <a:hlinkClick r:id="rId4"/>
              </a:rPr>
              <a:t>月次出勤簿</a:t>
            </a:r>
            <a:endParaRPr sz="1100">
              <a:solidFill>
                <a:schemeClr val="dk1"/>
              </a:solidFill>
              <a:highlight>
                <a:schemeClr val="lt1"/>
              </a:highlight>
            </a:endParaRPr>
          </a:p>
          <a:p>
            <a:pPr marL="0" lvl="0" indent="0" algn="l" rtl="0">
              <a:lnSpc>
                <a:spcPct val="140000"/>
              </a:lnSpc>
              <a:spcBef>
                <a:spcPts val="0"/>
              </a:spcBef>
              <a:spcAft>
                <a:spcPts val="0"/>
              </a:spcAft>
              <a:buClr>
                <a:schemeClr val="dk1"/>
              </a:buClr>
              <a:buSzPts val="1100"/>
              <a:buFont typeface="Arial"/>
              <a:buNone/>
            </a:pPr>
            <a:r>
              <a:rPr lang="ja-JP" sz="1100">
                <a:solidFill>
                  <a:schemeClr val="dk1"/>
                </a:solidFill>
                <a:highlight>
                  <a:schemeClr val="lt1"/>
                </a:highlight>
              </a:rPr>
              <a:t>スタッフごとに一か月の勤怠を確認したい場合は「月次出勤簿」をご利用ください。</a:t>
            </a:r>
            <a:br>
              <a:rPr lang="ja-JP" sz="1100">
                <a:solidFill>
                  <a:schemeClr val="dk1"/>
                </a:solidFill>
                <a:highlight>
                  <a:schemeClr val="lt1"/>
                </a:highlight>
              </a:rPr>
            </a:br>
            <a:r>
              <a:rPr lang="ja-JP" sz="1100">
                <a:solidFill>
                  <a:schemeClr val="dk1"/>
                </a:solidFill>
                <a:highlight>
                  <a:schemeClr val="lt1"/>
                </a:highlight>
              </a:rPr>
              <a:t>月次出勤簿には、労働日数や労働時間などの集計データも表示されます。</a:t>
            </a:r>
            <a:endParaRPr sz="1400" b="0" i="0" u="none" strike="noStrike" cap="none">
              <a:solidFill>
                <a:srgbClr val="000000"/>
              </a:solidFill>
              <a:latin typeface="Arial"/>
              <a:ea typeface="Arial"/>
              <a:cs typeface="Arial"/>
              <a:sym typeface="Arial"/>
            </a:endParaRPr>
          </a:p>
        </p:txBody>
      </p:sp>
      <p:sp>
        <p:nvSpPr>
          <p:cNvPr id="376" name="Google Shape;376;p19"/>
          <p:cNvSpPr txBox="1"/>
          <p:nvPr/>
        </p:nvSpPr>
        <p:spPr>
          <a:xfrm>
            <a:off x="361950" y="1776375"/>
            <a:ext cx="6767400" cy="747900"/>
          </a:xfrm>
          <a:prstGeom prst="rect">
            <a:avLst/>
          </a:prstGeom>
          <a:noFill/>
          <a:ln>
            <a:noFill/>
          </a:ln>
        </p:spPr>
        <p:txBody>
          <a:bodyPr spcFirstLastPara="1" wrap="square" lIns="91425" tIns="45700" rIns="91425" bIns="45700" anchor="t" anchorCtr="0">
            <a:noAutofit/>
          </a:bodyPr>
          <a:lstStyle/>
          <a:p>
            <a:pPr marL="0" lvl="0" indent="0" algn="l" rtl="0">
              <a:lnSpc>
                <a:spcPct val="140000"/>
              </a:lnSpc>
              <a:spcBef>
                <a:spcPts val="0"/>
              </a:spcBef>
              <a:spcAft>
                <a:spcPts val="0"/>
              </a:spcAft>
              <a:buClr>
                <a:schemeClr val="dk1"/>
              </a:buClr>
              <a:buSzPts val="1100"/>
              <a:buFont typeface="Arial"/>
              <a:buNone/>
            </a:pPr>
            <a:r>
              <a:rPr lang="ja-JP" sz="1100">
                <a:solidFill>
                  <a:schemeClr val="dk1"/>
                </a:solidFill>
                <a:highlight>
                  <a:schemeClr val="lt1"/>
                </a:highlight>
              </a:rPr>
              <a:t>打刻はリアルタイムに出勤簿へ反映されます。</a:t>
            </a:r>
            <a:endParaRPr sz="1100">
              <a:solidFill>
                <a:schemeClr val="dk1"/>
              </a:solidFill>
              <a:highlight>
                <a:srgbClr val="FFFFFF"/>
              </a:highlight>
            </a:endParaRPr>
          </a:p>
          <a:p>
            <a:pPr marL="0" marR="0" lvl="0" indent="0" algn="l" rtl="0">
              <a:lnSpc>
                <a:spcPct val="140000"/>
              </a:lnSpc>
              <a:spcBef>
                <a:spcPts val="0"/>
              </a:spcBef>
              <a:spcAft>
                <a:spcPts val="0"/>
              </a:spcAft>
              <a:buClr>
                <a:schemeClr val="dk1"/>
              </a:buClr>
              <a:buSzPts val="1100"/>
              <a:buFont typeface="Arial"/>
              <a:buNone/>
            </a:pPr>
            <a:r>
              <a:rPr lang="ja-JP" sz="1100">
                <a:solidFill>
                  <a:schemeClr val="dk1"/>
                </a:solidFill>
                <a:highlight>
                  <a:srgbClr val="FFFFFF"/>
                </a:highlight>
              </a:rPr>
              <a:t>打刻によって記録された勤怠データを出勤簿から確認してみましょう。</a:t>
            </a:r>
            <a:endParaRPr sz="1100">
              <a:solidFill>
                <a:schemeClr val="dk1"/>
              </a:solidFill>
              <a:highlight>
                <a:srgbClr val="FFFFFF"/>
              </a:highlight>
            </a:endParaRPr>
          </a:p>
          <a:p>
            <a:pPr marL="0" marR="0" lvl="0" indent="0" algn="l" rtl="0">
              <a:lnSpc>
                <a:spcPct val="140000"/>
              </a:lnSpc>
              <a:spcBef>
                <a:spcPts val="0"/>
              </a:spcBef>
              <a:spcAft>
                <a:spcPts val="0"/>
              </a:spcAft>
              <a:buClr>
                <a:schemeClr val="dk1"/>
              </a:buClr>
              <a:buSzPts val="1100"/>
              <a:buFont typeface="Arial"/>
              <a:buNone/>
            </a:pPr>
            <a:r>
              <a:rPr lang="ja-JP" sz="1100">
                <a:solidFill>
                  <a:schemeClr val="dk1"/>
                </a:solidFill>
                <a:highlight>
                  <a:srgbClr val="FFFFFF"/>
                </a:highlight>
              </a:rPr>
              <a:t>管理者ページで確認できる出勤簿には、以下の2種類があります。</a:t>
            </a:r>
            <a:endParaRPr sz="1100">
              <a:solidFill>
                <a:schemeClr val="dk1"/>
              </a:solidFill>
              <a:highlight>
                <a:srgbClr val="FFFFFF"/>
              </a:highlight>
            </a:endParaRPr>
          </a:p>
        </p:txBody>
      </p:sp>
      <p:sp>
        <p:nvSpPr>
          <p:cNvPr id="377" name="Google Shape;377;p19"/>
          <p:cNvSpPr txBox="1">
            <a:spLocks noGrp="1"/>
          </p:cNvSpPr>
          <p:nvPr>
            <p:ph type="title"/>
          </p:nvPr>
        </p:nvSpPr>
        <p:spPr>
          <a:xfrm>
            <a:off x="361950" y="1331900"/>
            <a:ext cx="2924100" cy="355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1600"/>
              <a:buNone/>
            </a:pPr>
            <a:r>
              <a:rPr lang="ja-JP" sz="1600">
                <a:latin typeface="Arial"/>
                <a:ea typeface="Arial"/>
                <a:cs typeface="Arial"/>
                <a:sym typeface="Arial"/>
              </a:rPr>
              <a:t>STEP2 出勤簿を確認する</a:t>
            </a:r>
            <a:endParaRPr/>
          </a:p>
        </p:txBody>
      </p:sp>
      <p:sp>
        <p:nvSpPr>
          <p:cNvPr id="378" name="Google Shape;378;p19"/>
          <p:cNvSpPr txBox="1"/>
          <p:nvPr/>
        </p:nvSpPr>
        <p:spPr>
          <a:xfrm>
            <a:off x="361950" y="2609850"/>
            <a:ext cx="1609800" cy="289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ja-JP" b="1">
                <a:latin typeface="Calibri"/>
                <a:ea typeface="Calibri"/>
                <a:cs typeface="Calibri"/>
                <a:sym typeface="Calibri"/>
              </a:rPr>
              <a:t>出勤簿（指定日）</a:t>
            </a:r>
            <a:endParaRPr b="1">
              <a:latin typeface="Calibri"/>
              <a:ea typeface="Calibri"/>
              <a:cs typeface="Calibri"/>
              <a:sym typeface="Calibri"/>
            </a:endParaRPr>
          </a:p>
        </p:txBody>
      </p:sp>
      <p:sp>
        <p:nvSpPr>
          <p:cNvPr id="379" name="Google Shape;379;p19"/>
          <p:cNvSpPr txBox="1"/>
          <p:nvPr/>
        </p:nvSpPr>
        <p:spPr>
          <a:xfrm>
            <a:off x="361950" y="6115050"/>
            <a:ext cx="1609800" cy="289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ja-JP" b="1">
                <a:latin typeface="Calibri"/>
                <a:ea typeface="Calibri"/>
                <a:cs typeface="Calibri"/>
                <a:sym typeface="Calibri"/>
              </a:rPr>
              <a:t>月次出勤簿</a:t>
            </a:r>
            <a:endParaRPr b="1">
              <a:latin typeface="Calibri"/>
              <a:ea typeface="Calibri"/>
              <a:cs typeface="Calibri"/>
              <a:sym typeface="Calibri"/>
            </a:endParaRPr>
          </a:p>
        </p:txBody>
      </p:sp>
      <p:sp>
        <p:nvSpPr>
          <p:cNvPr id="380" name="Google Shape;380;p19"/>
          <p:cNvSpPr txBox="1"/>
          <p:nvPr/>
        </p:nvSpPr>
        <p:spPr>
          <a:xfrm>
            <a:off x="361950" y="5205376"/>
            <a:ext cx="6767400" cy="747900"/>
          </a:xfrm>
          <a:prstGeom prst="rect">
            <a:avLst/>
          </a:prstGeom>
          <a:noFill/>
          <a:ln>
            <a:noFill/>
          </a:ln>
        </p:spPr>
        <p:txBody>
          <a:bodyPr spcFirstLastPara="1" wrap="square" lIns="91425" tIns="45700" rIns="91425" bIns="45700" anchor="t" anchorCtr="0">
            <a:noAutofit/>
          </a:bodyPr>
          <a:lstStyle/>
          <a:p>
            <a:pPr marL="0" marR="0" lvl="0" indent="0" algn="l" rtl="0">
              <a:lnSpc>
                <a:spcPct val="140000"/>
              </a:lnSpc>
              <a:spcBef>
                <a:spcPts val="0"/>
              </a:spcBef>
              <a:spcAft>
                <a:spcPts val="0"/>
              </a:spcAft>
              <a:buClr>
                <a:schemeClr val="dk1"/>
              </a:buClr>
              <a:buSzPts val="1100"/>
              <a:buFont typeface="Arial"/>
              <a:buNone/>
            </a:pPr>
            <a:r>
              <a:rPr lang="ja-JP" sz="1100">
                <a:solidFill>
                  <a:schemeClr val="dk1"/>
                </a:solidFill>
                <a:highlight>
                  <a:srgbClr val="FFFFFF"/>
                </a:highlight>
              </a:rPr>
              <a:t>出勤管理→データ出力→</a:t>
            </a:r>
            <a:r>
              <a:rPr lang="ja-JP" sz="1100" u="sng">
                <a:solidFill>
                  <a:schemeClr val="hlink"/>
                </a:solidFill>
                <a:highlight>
                  <a:schemeClr val="lt1"/>
                </a:highlight>
                <a:hlinkClick r:id="rId5"/>
              </a:rPr>
              <a:t>出勤簿(指定日)</a:t>
            </a:r>
            <a:endParaRPr sz="1100">
              <a:solidFill>
                <a:schemeClr val="dk1"/>
              </a:solidFill>
              <a:highlight>
                <a:srgbClr val="FFFFFF"/>
              </a:highlight>
            </a:endParaRPr>
          </a:p>
          <a:p>
            <a:pPr marL="0" marR="0" lvl="0" indent="0" algn="l" rtl="0">
              <a:lnSpc>
                <a:spcPct val="140000"/>
              </a:lnSpc>
              <a:spcBef>
                <a:spcPts val="0"/>
              </a:spcBef>
              <a:spcAft>
                <a:spcPts val="0"/>
              </a:spcAft>
              <a:buClr>
                <a:schemeClr val="dk1"/>
              </a:buClr>
              <a:buSzPts val="1100"/>
              <a:buFont typeface="Arial"/>
              <a:buNone/>
            </a:pPr>
            <a:r>
              <a:rPr lang="ja-JP" sz="1100">
                <a:solidFill>
                  <a:schemeClr val="dk1"/>
                </a:solidFill>
                <a:highlight>
                  <a:srgbClr val="FFFFFF"/>
                </a:highlight>
              </a:rPr>
              <a:t>日ごとに複数スタッフの勤怠を確認したい場合は「出勤簿(指定日)」をご利用ください。</a:t>
            </a:r>
            <a:endParaRPr sz="1100">
              <a:solidFill>
                <a:schemeClr val="dk1"/>
              </a:solidFill>
              <a:highlight>
                <a:srgbClr val="FFFFFF"/>
              </a:highlight>
            </a:endParaRPr>
          </a:p>
          <a:p>
            <a:pPr marL="0" marR="0" lvl="0" indent="0" algn="l" rtl="0">
              <a:lnSpc>
                <a:spcPct val="140000"/>
              </a:lnSpc>
              <a:spcBef>
                <a:spcPts val="0"/>
              </a:spcBef>
              <a:spcAft>
                <a:spcPts val="0"/>
              </a:spcAft>
              <a:buClr>
                <a:schemeClr val="dk1"/>
              </a:buClr>
              <a:buSzPts val="1100"/>
              <a:buFont typeface="Arial"/>
              <a:buNone/>
            </a:pPr>
            <a:r>
              <a:rPr lang="ja-JP" sz="1100">
                <a:solidFill>
                  <a:schemeClr val="dk1"/>
                </a:solidFill>
                <a:highlight>
                  <a:srgbClr val="FFFFFF"/>
                </a:highlight>
              </a:rPr>
              <a:t>スタッフ名の横にある【月次】ボタンをクリックすると、スタッフごとの月次出勤簿が開きます。</a:t>
            </a:r>
            <a:endParaRPr sz="1100">
              <a:solidFill>
                <a:schemeClr val="dk1"/>
              </a:solidFill>
              <a:highlight>
                <a:srgbClr val="FFFFFF"/>
              </a:highlight>
            </a:endParaRPr>
          </a:p>
        </p:txBody>
      </p:sp>
      <p:pic>
        <p:nvPicPr>
          <p:cNvPr id="381" name="Google Shape;381;p19"/>
          <p:cNvPicPr preferRelativeResize="0"/>
          <p:nvPr/>
        </p:nvPicPr>
        <p:blipFill>
          <a:blip r:embed="rId6">
            <a:alphaModFix/>
          </a:blip>
          <a:stretch>
            <a:fillRect/>
          </a:stretch>
        </p:blipFill>
        <p:spPr>
          <a:xfrm>
            <a:off x="1253975" y="3052050"/>
            <a:ext cx="5051725" cy="2000928"/>
          </a:xfrm>
          <a:prstGeom prst="rect">
            <a:avLst/>
          </a:prstGeom>
          <a:noFill/>
          <a:ln>
            <a:noFill/>
          </a:ln>
        </p:spPr>
      </p:pic>
      <p:pic>
        <p:nvPicPr>
          <p:cNvPr id="382" name="Google Shape;382;p19"/>
          <p:cNvPicPr preferRelativeResize="0"/>
          <p:nvPr/>
        </p:nvPicPr>
        <p:blipFill>
          <a:blip r:embed="rId7">
            <a:alphaModFix/>
          </a:blip>
          <a:stretch>
            <a:fillRect/>
          </a:stretch>
        </p:blipFill>
        <p:spPr>
          <a:xfrm>
            <a:off x="961155" y="6557250"/>
            <a:ext cx="5637365" cy="2592300"/>
          </a:xfrm>
          <a:prstGeom prst="rect">
            <a:avLst/>
          </a:prstGeom>
          <a:noFill/>
          <a:ln>
            <a:noFill/>
          </a:ln>
        </p:spPr>
      </p:pic>
      <p:sp>
        <p:nvSpPr>
          <p:cNvPr id="383" name="Google Shape;383;p19"/>
          <p:cNvSpPr txBox="1"/>
          <p:nvPr/>
        </p:nvSpPr>
        <p:spPr>
          <a:xfrm>
            <a:off x="2828925" y="1331900"/>
            <a:ext cx="2043300" cy="354000"/>
          </a:xfrm>
          <a:prstGeom prst="rect">
            <a:avLst/>
          </a:prstGeom>
          <a:noFill/>
          <a:ln>
            <a:noFill/>
          </a:ln>
        </p:spPr>
        <p:txBody>
          <a:bodyPr spcFirstLastPara="1" wrap="square" lIns="91425" tIns="91425" rIns="91425" bIns="91425" anchor="ctr" anchorCtr="0">
            <a:spAutoFit/>
          </a:bodyPr>
          <a:lstStyle/>
          <a:p>
            <a:pPr marL="0" lvl="0" indent="0" algn="l" rtl="0">
              <a:spcBef>
                <a:spcPts val="0"/>
              </a:spcBef>
              <a:spcAft>
                <a:spcPts val="0"/>
              </a:spcAft>
              <a:buNone/>
            </a:pPr>
            <a:r>
              <a:rPr lang="ja-JP" sz="1100"/>
              <a:t>（</a:t>
            </a:r>
            <a:r>
              <a:rPr lang="ja-JP" sz="1100" u="sng">
                <a:solidFill>
                  <a:schemeClr val="hlink"/>
                </a:solidFill>
                <a:hlinkClick r:id="rId8"/>
              </a:rPr>
              <a:t>ヘルプページ</a:t>
            </a:r>
            <a:r>
              <a:rPr lang="ja-JP" sz="1100"/>
              <a:t>）</a:t>
            </a:r>
            <a:endParaRPr sz="1100"/>
          </a:p>
        </p:txBody>
      </p:sp>
      <p:sp>
        <p:nvSpPr>
          <p:cNvPr id="384" name="Google Shape;384;p19"/>
          <p:cNvSpPr txBox="1">
            <a:spLocks noGrp="1"/>
          </p:cNvSpPr>
          <p:nvPr>
            <p:ph type="sldNum" idx="12"/>
          </p:nvPr>
        </p:nvSpPr>
        <p:spPr>
          <a:xfrm>
            <a:off x="5857800" y="229863"/>
            <a:ext cx="1701900" cy="8817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tLang="ja-JP" sz="8000">
                <a:solidFill>
                  <a:schemeClr val="lt1"/>
                </a:solidFill>
                <a:latin typeface="Arial"/>
                <a:ea typeface="Arial"/>
                <a:cs typeface="Arial"/>
                <a:sym typeface="Arial"/>
              </a:rPr>
              <a:t>18</a:t>
            </a:fld>
            <a:endParaRPr sz="8000">
              <a:solidFill>
                <a:schemeClr val="lt1"/>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pic>
        <p:nvPicPr>
          <p:cNvPr id="389" name="Google Shape;389;g2424feb41f8_1_73"/>
          <p:cNvPicPr preferRelativeResize="0">
            <a:picLocks noGrp="1"/>
          </p:cNvPicPr>
          <p:nvPr>
            <p:ph type="body" idx="1"/>
          </p:nvPr>
        </p:nvPicPr>
        <p:blipFill rotWithShape="1">
          <a:blip r:embed="rId3">
            <a:alphaModFix/>
          </a:blip>
          <a:srcRect/>
          <a:stretch/>
        </p:blipFill>
        <p:spPr>
          <a:xfrm>
            <a:off x="0" y="0"/>
            <a:ext cx="7559700" cy="966900"/>
          </a:xfrm>
          <a:prstGeom prst="rect">
            <a:avLst/>
          </a:prstGeom>
          <a:noFill/>
          <a:ln>
            <a:noFill/>
          </a:ln>
        </p:spPr>
      </p:pic>
      <p:sp>
        <p:nvSpPr>
          <p:cNvPr id="390" name="Google Shape;390;g2424feb41f8_1_73"/>
          <p:cNvSpPr txBox="1"/>
          <p:nvPr/>
        </p:nvSpPr>
        <p:spPr>
          <a:xfrm>
            <a:off x="361950" y="482600"/>
            <a:ext cx="5726100" cy="3762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00000"/>
              </a:buClr>
              <a:buSzPts val="2000"/>
              <a:buFont typeface="Arial"/>
              <a:buNone/>
            </a:pPr>
            <a:r>
              <a:rPr lang="ja-JP" sz="2000" b="0" i="0" u="none" strike="noStrike" cap="none">
                <a:solidFill>
                  <a:schemeClr val="lt1"/>
                </a:solidFill>
                <a:latin typeface="Arial"/>
                <a:ea typeface="Arial"/>
                <a:cs typeface="Arial"/>
                <a:sym typeface="Arial"/>
              </a:rPr>
              <a:t>基本運用の流れ</a:t>
            </a:r>
            <a:endParaRPr sz="1400" b="0" i="0" u="none" strike="noStrike" cap="none">
              <a:solidFill>
                <a:srgbClr val="000000"/>
              </a:solidFill>
              <a:latin typeface="Arial"/>
              <a:ea typeface="Arial"/>
              <a:cs typeface="Arial"/>
              <a:sym typeface="Arial"/>
            </a:endParaRPr>
          </a:p>
        </p:txBody>
      </p:sp>
      <p:sp>
        <p:nvSpPr>
          <p:cNvPr id="391" name="Google Shape;391;g2424feb41f8_1_73"/>
          <p:cNvSpPr txBox="1"/>
          <p:nvPr/>
        </p:nvSpPr>
        <p:spPr>
          <a:xfrm>
            <a:off x="361950" y="1697725"/>
            <a:ext cx="6767400" cy="504000"/>
          </a:xfrm>
          <a:prstGeom prst="rect">
            <a:avLst/>
          </a:prstGeom>
          <a:noFill/>
          <a:ln>
            <a:noFill/>
          </a:ln>
        </p:spPr>
        <p:txBody>
          <a:bodyPr spcFirstLastPara="1" wrap="square" lIns="91425" tIns="45700" rIns="91425" bIns="45700" anchor="t" anchorCtr="0">
            <a:noAutofit/>
          </a:bodyPr>
          <a:lstStyle/>
          <a:p>
            <a:pPr marL="0" lvl="0" indent="0" algn="l" rtl="0">
              <a:lnSpc>
                <a:spcPct val="140000"/>
              </a:lnSpc>
              <a:spcBef>
                <a:spcPts val="0"/>
              </a:spcBef>
              <a:spcAft>
                <a:spcPts val="0"/>
              </a:spcAft>
              <a:buClr>
                <a:schemeClr val="dk1"/>
              </a:buClr>
              <a:buSzPts val="1100"/>
              <a:buFont typeface="Arial"/>
              <a:buNone/>
            </a:pPr>
            <a:r>
              <a:rPr lang="ja-JP" sz="1100">
                <a:solidFill>
                  <a:schemeClr val="dk1"/>
                </a:solidFill>
                <a:highlight>
                  <a:schemeClr val="lt1"/>
                </a:highlight>
              </a:rPr>
              <a:t>出勤簿を確認し、打刻に間違いがあれば修正しましょう。</a:t>
            </a:r>
            <a:endParaRPr sz="1100">
              <a:solidFill>
                <a:schemeClr val="dk1"/>
              </a:solidFill>
              <a:highlight>
                <a:srgbClr val="FFFFFF"/>
              </a:highlight>
            </a:endParaRPr>
          </a:p>
          <a:p>
            <a:pPr marL="0" marR="0" lvl="0" indent="0" algn="l" rtl="0">
              <a:lnSpc>
                <a:spcPct val="140000"/>
              </a:lnSpc>
              <a:spcBef>
                <a:spcPts val="0"/>
              </a:spcBef>
              <a:spcAft>
                <a:spcPts val="0"/>
              </a:spcAft>
              <a:buClr>
                <a:schemeClr val="dk1"/>
              </a:buClr>
              <a:buSzPts val="1100"/>
              <a:buFont typeface="Arial"/>
              <a:buNone/>
            </a:pPr>
            <a:r>
              <a:rPr lang="ja-JP" sz="1100">
                <a:solidFill>
                  <a:schemeClr val="dk1"/>
                </a:solidFill>
                <a:highlight>
                  <a:srgbClr val="FFFFFF"/>
                </a:highlight>
              </a:rPr>
              <a:t>打刻の修正は、管理者が行う方法と、スタッフ自身が修正を申請する方法があります。</a:t>
            </a:r>
            <a:endParaRPr sz="1100">
              <a:solidFill>
                <a:schemeClr val="dk1"/>
              </a:solidFill>
              <a:highlight>
                <a:srgbClr val="FFFFFF"/>
              </a:highlight>
            </a:endParaRPr>
          </a:p>
        </p:txBody>
      </p:sp>
      <p:sp>
        <p:nvSpPr>
          <p:cNvPr id="392" name="Google Shape;392;g2424feb41f8_1_73"/>
          <p:cNvSpPr txBox="1">
            <a:spLocks noGrp="1"/>
          </p:cNvSpPr>
          <p:nvPr>
            <p:ph type="title"/>
          </p:nvPr>
        </p:nvSpPr>
        <p:spPr>
          <a:xfrm>
            <a:off x="361950" y="1331900"/>
            <a:ext cx="2924100" cy="355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1600"/>
              <a:buNone/>
            </a:pPr>
            <a:r>
              <a:rPr lang="ja-JP" sz="1600">
                <a:latin typeface="Arial"/>
                <a:ea typeface="Arial"/>
                <a:cs typeface="Arial"/>
                <a:sym typeface="Arial"/>
              </a:rPr>
              <a:t>STEP3 打刻を修正する</a:t>
            </a:r>
            <a:endParaRPr/>
          </a:p>
        </p:txBody>
      </p:sp>
      <p:sp>
        <p:nvSpPr>
          <p:cNvPr id="393" name="Google Shape;393;g2424feb41f8_1_73"/>
          <p:cNvSpPr txBox="1"/>
          <p:nvPr/>
        </p:nvSpPr>
        <p:spPr>
          <a:xfrm>
            <a:off x="361950" y="2305050"/>
            <a:ext cx="2228700" cy="355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ja-JP" b="1">
                <a:latin typeface="Calibri"/>
                <a:ea typeface="Calibri"/>
                <a:cs typeface="Calibri"/>
                <a:sym typeface="Calibri"/>
              </a:rPr>
              <a:t>管理者が修正する</a:t>
            </a:r>
            <a:endParaRPr b="1">
              <a:latin typeface="Calibri"/>
              <a:ea typeface="Calibri"/>
              <a:cs typeface="Calibri"/>
              <a:sym typeface="Calibri"/>
            </a:endParaRPr>
          </a:p>
        </p:txBody>
      </p:sp>
      <p:sp>
        <p:nvSpPr>
          <p:cNvPr id="394" name="Google Shape;394;g2424feb41f8_1_73"/>
          <p:cNvSpPr txBox="1"/>
          <p:nvPr/>
        </p:nvSpPr>
        <p:spPr>
          <a:xfrm>
            <a:off x="361950" y="5497209"/>
            <a:ext cx="6767400" cy="289800"/>
          </a:xfrm>
          <a:prstGeom prst="rect">
            <a:avLst/>
          </a:prstGeom>
          <a:noFill/>
          <a:ln>
            <a:noFill/>
          </a:ln>
        </p:spPr>
        <p:txBody>
          <a:bodyPr spcFirstLastPara="1" wrap="square" lIns="91425" tIns="45700" rIns="91425" bIns="45700" anchor="t" anchorCtr="0">
            <a:noAutofit/>
          </a:bodyPr>
          <a:lstStyle/>
          <a:p>
            <a:pPr marL="0" marR="0" lvl="0" indent="0" algn="l" rtl="0">
              <a:lnSpc>
                <a:spcPct val="140000"/>
              </a:lnSpc>
              <a:spcBef>
                <a:spcPts val="0"/>
              </a:spcBef>
              <a:spcAft>
                <a:spcPts val="0"/>
              </a:spcAft>
              <a:buClr>
                <a:schemeClr val="dk1"/>
              </a:buClr>
              <a:buSzPts val="1100"/>
              <a:buFont typeface="Arial"/>
              <a:buNone/>
            </a:pPr>
            <a:r>
              <a:rPr lang="ja-JP" sz="1100">
                <a:solidFill>
                  <a:schemeClr val="dk1"/>
                </a:solidFill>
                <a:highlight>
                  <a:schemeClr val="lt1"/>
                </a:highlight>
              </a:rPr>
              <a:t>出勤簿(指定日)もしくは月次出勤簿→</a:t>
            </a:r>
            <a:r>
              <a:rPr lang="ja-JP" sz="1100" u="sng">
                <a:solidFill>
                  <a:schemeClr val="hlink"/>
                </a:solidFill>
                <a:highlight>
                  <a:schemeClr val="lt1"/>
                </a:highlight>
                <a:hlinkClick r:id="rId4"/>
              </a:rPr>
              <a:t>出入詳細</a:t>
            </a:r>
            <a:endParaRPr sz="1100">
              <a:solidFill>
                <a:schemeClr val="dk1"/>
              </a:solidFill>
              <a:highlight>
                <a:srgbClr val="FFFFFF"/>
              </a:highlight>
            </a:endParaRPr>
          </a:p>
        </p:txBody>
      </p:sp>
      <p:sp>
        <p:nvSpPr>
          <p:cNvPr id="395" name="Google Shape;395;g2424feb41f8_1_73"/>
          <p:cNvSpPr txBox="1"/>
          <p:nvPr/>
        </p:nvSpPr>
        <p:spPr>
          <a:xfrm>
            <a:off x="2676525" y="1331900"/>
            <a:ext cx="2043300" cy="354000"/>
          </a:xfrm>
          <a:prstGeom prst="rect">
            <a:avLst/>
          </a:prstGeom>
          <a:noFill/>
          <a:ln>
            <a:noFill/>
          </a:ln>
        </p:spPr>
        <p:txBody>
          <a:bodyPr spcFirstLastPara="1" wrap="square" lIns="91425" tIns="91425" rIns="91425" bIns="91425" anchor="ctr" anchorCtr="0">
            <a:spAutoFit/>
          </a:bodyPr>
          <a:lstStyle/>
          <a:p>
            <a:pPr marL="0" lvl="0" indent="0" algn="l" rtl="0">
              <a:spcBef>
                <a:spcPts val="0"/>
              </a:spcBef>
              <a:spcAft>
                <a:spcPts val="0"/>
              </a:spcAft>
              <a:buNone/>
            </a:pPr>
            <a:r>
              <a:rPr lang="ja-JP" sz="1100"/>
              <a:t>（</a:t>
            </a:r>
            <a:r>
              <a:rPr lang="ja-JP" sz="1100" u="sng">
                <a:solidFill>
                  <a:schemeClr val="hlink"/>
                </a:solidFill>
                <a:hlinkClick r:id="rId5"/>
              </a:rPr>
              <a:t>ヘルプページ</a:t>
            </a:r>
            <a:r>
              <a:rPr lang="ja-JP" sz="1100"/>
              <a:t>）</a:t>
            </a:r>
            <a:endParaRPr sz="1100"/>
          </a:p>
        </p:txBody>
      </p:sp>
      <p:sp>
        <p:nvSpPr>
          <p:cNvPr id="396" name="Google Shape;396;g2424feb41f8_1_73"/>
          <p:cNvSpPr txBox="1"/>
          <p:nvPr/>
        </p:nvSpPr>
        <p:spPr>
          <a:xfrm>
            <a:off x="361950" y="5814125"/>
            <a:ext cx="6767400" cy="289800"/>
          </a:xfrm>
          <a:prstGeom prst="rect">
            <a:avLst/>
          </a:prstGeom>
          <a:noFill/>
          <a:ln>
            <a:noFill/>
          </a:ln>
        </p:spPr>
        <p:txBody>
          <a:bodyPr spcFirstLastPara="1" wrap="square" lIns="91425" tIns="45700" rIns="91425" bIns="45700" anchor="t" anchorCtr="0">
            <a:noAutofit/>
          </a:bodyPr>
          <a:lstStyle/>
          <a:p>
            <a:pPr marL="0" lvl="0" indent="0" algn="l" rtl="0">
              <a:lnSpc>
                <a:spcPct val="140000"/>
              </a:lnSpc>
              <a:spcBef>
                <a:spcPts val="0"/>
              </a:spcBef>
              <a:spcAft>
                <a:spcPts val="0"/>
              </a:spcAft>
              <a:buClr>
                <a:schemeClr val="dk1"/>
              </a:buClr>
              <a:buSzPts val="1100"/>
              <a:buFont typeface="Arial"/>
              <a:buNone/>
            </a:pPr>
            <a:r>
              <a:rPr lang="ja-JP" sz="1100">
                <a:solidFill>
                  <a:schemeClr val="dk1"/>
                </a:solidFill>
                <a:highlight>
                  <a:srgbClr val="FFFFFF"/>
                </a:highlight>
              </a:rPr>
              <a:t>出勤簿の右端に表示される【詳細】ボタンから「出入詳細」画面に入ります。</a:t>
            </a:r>
            <a:endParaRPr sz="1100">
              <a:solidFill>
                <a:schemeClr val="dk1"/>
              </a:solidFill>
              <a:highlight>
                <a:srgbClr val="FFFFFF"/>
              </a:highlight>
            </a:endParaRPr>
          </a:p>
        </p:txBody>
      </p:sp>
      <p:sp>
        <p:nvSpPr>
          <p:cNvPr id="397" name="Google Shape;397;g2424feb41f8_1_73"/>
          <p:cNvSpPr txBox="1"/>
          <p:nvPr/>
        </p:nvSpPr>
        <p:spPr>
          <a:xfrm>
            <a:off x="361950" y="2695725"/>
            <a:ext cx="6767400" cy="504000"/>
          </a:xfrm>
          <a:prstGeom prst="rect">
            <a:avLst/>
          </a:prstGeom>
          <a:noFill/>
          <a:ln>
            <a:noFill/>
          </a:ln>
        </p:spPr>
        <p:txBody>
          <a:bodyPr spcFirstLastPara="1" wrap="square" lIns="91425" tIns="45700" rIns="91425" bIns="45700" anchor="t" anchorCtr="0">
            <a:noAutofit/>
          </a:bodyPr>
          <a:lstStyle/>
          <a:p>
            <a:pPr marL="0" lvl="0" indent="0" algn="l" rtl="0">
              <a:lnSpc>
                <a:spcPct val="140000"/>
              </a:lnSpc>
              <a:spcBef>
                <a:spcPts val="0"/>
              </a:spcBef>
              <a:spcAft>
                <a:spcPts val="0"/>
              </a:spcAft>
              <a:buClr>
                <a:schemeClr val="dk1"/>
              </a:buClr>
              <a:buSzPts val="1100"/>
              <a:buFont typeface="Arial"/>
              <a:buNone/>
            </a:pPr>
            <a:r>
              <a:rPr lang="ja-JP" sz="1100">
                <a:solidFill>
                  <a:schemeClr val="dk1"/>
                </a:solidFill>
                <a:highlight>
                  <a:srgbClr val="FFFFFF"/>
                </a:highlight>
              </a:rPr>
              <a:t>管理者は、出勤簿から「出入詳細」画面に入って打刻を修正します。</a:t>
            </a:r>
            <a:endParaRPr sz="1100">
              <a:solidFill>
                <a:schemeClr val="dk1"/>
              </a:solidFill>
              <a:highlight>
                <a:srgbClr val="FFFFFF"/>
              </a:highlight>
            </a:endParaRPr>
          </a:p>
          <a:p>
            <a:pPr marL="0" lvl="0" indent="0" algn="l" rtl="0">
              <a:lnSpc>
                <a:spcPct val="140000"/>
              </a:lnSpc>
              <a:spcBef>
                <a:spcPts val="0"/>
              </a:spcBef>
              <a:spcAft>
                <a:spcPts val="0"/>
              </a:spcAft>
              <a:buClr>
                <a:schemeClr val="dk1"/>
              </a:buClr>
              <a:buSzPts val="1100"/>
              <a:buFont typeface="Arial"/>
              <a:buNone/>
            </a:pPr>
            <a:r>
              <a:rPr lang="ja-JP" sz="1100">
                <a:solidFill>
                  <a:schemeClr val="dk1"/>
                </a:solidFill>
                <a:highlight>
                  <a:srgbClr val="FFFFFF"/>
                </a:highlight>
              </a:rPr>
              <a:t>出入詳細では、打刻を追加・削除することができます。</a:t>
            </a:r>
            <a:endParaRPr sz="1100">
              <a:solidFill>
                <a:schemeClr val="dk1"/>
              </a:solidFill>
              <a:highlight>
                <a:srgbClr val="FFFFFF"/>
              </a:highlight>
            </a:endParaRPr>
          </a:p>
        </p:txBody>
      </p:sp>
      <p:sp>
        <p:nvSpPr>
          <p:cNvPr id="398" name="Google Shape;398;g2424feb41f8_1_73"/>
          <p:cNvSpPr txBox="1"/>
          <p:nvPr/>
        </p:nvSpPr>
        <p:spPr>
          <a:xfrm>
            <a:off x="361950" y="3305325"/>
            <a:ext cx="6767400" cy="289800"/>
          </a:xfrm>
          <a:prstGeom prst="rect">
            <a:avLst/>
          </a:prstGeom>
          <a:noFill/>
          <a:ln>
            <a:noFill/>
          </a:ln>
        </p:spPr>
        <p:txBody>
          <a:bodyPr spcFirstLastPara="1" wrap="square" lIns="91425" tIns="45700" rIns="91425" bIns="45700" anchor="t" anchorCtr="0">
            <a:noAutofit/>
          </a:bodyPr>
          <a:lstStyle/>
          <a:p>
            <a:pPr marL="0" lvl="0" indent="0" algn="l" rtl="0">
              <a:lnSpc>
                <a:spcPct val="140000"/>
              </a:lnSpc>
              <a:spcBef>
                <a:spcPts val="0"/>
              </a:spcBef>
              <a:spcAft>
                <a:spcPts val="0"/>
              </a:spcAft>
              <a:buClr>
                <a:schemeClr val="dk1"/>
              </a:buClr>
              <a:buSzPts val="1100"/>
              <a:buFont typeface="Arial"/>
              <a:buNone/>
            </a:pPr>
            <a:r>
              <a:rPr lang="ja-JP" sz="1200">
                <a:solidFill>
                  <a:schemeClr val="dk1"/>
                </a:solidFill>
                <a:highlight>
                  <a:srgbClr val="FFFFFF"/>
                </a:highlight>
              </a:rPr>
              <a:t>1. 打刻を修正したい日の出勤簿から出入詳細に入ります。</a:t>
            </a:r>
            <a:endParaRPr sz="1200">
              <a:solidFill>
                <a:schemeClr val="dk1"/>
              </a:solidFill>
              <a:highlight>
                <a:srgbClr val="FFFFFF"/>
              </a:highlight>
            </a:endParaRPr>
          </a:p>
        </p:txBody>
      </p:sp>
      <p:sp>
        <p:nvSpPr>
          <p:cNvPr id="399" name="Google Shape;399;g2424feb41f8_1_73"/>
          <p:cNvSpPr txBox="1"/>
          <p:nvPr/>
        </p:nvSpPr>
        <p:spPr>
          <a:xfrm>
            <a:off x="361950" y="6238350"/>
            <a:ext cx="6767400" cy="289800"/>
          </a:xfrm>
          <a:prstGeom prst="rect">
            <a:avLst/>
          </a:prstGeom>
          <a:noFill/>
          <a:ln>
            <a:noFill/>
          </a:ln>
        </p:spPr>
        <p:txBody>
          <a:bodyPr spcFirstLastPara="1" wrap="square" lIns="91425" tIns="45700" rIns="91425" bIns="45700" anchor="t" anchorCtr="0">
            <a:noAutofit/>
          </a:bodyPr>
          <a:lstStyle/>
          <a:p>
            <a:pPr marL="0" lvl="0" indent="0" algn="l" rtl="0">
              <a:lnSpc>
                <a:spcPct val="140000"/>
              </a:lnSpc>
              <a:spcBef>
                <a:spcPts val="0"/>
              </a:spcBef>
              <a:spcAft>
                <a:spcPts val="0"/>
              </a:spcAft>
              <a:buClr>
                <a:schemeClr val="dk1"/>
              </a:buClr>
              <a:buSzPts val="1100"/>
              <a:buFont typeface="Arial"/>
              <a:buNone/>
            </a:pPr>
            <a:r>
              <a:rPr lang="ja-JP" sz="1200">
                <a:solidFill>
                  <a:schemeClr val="dk1"/>
                </a:solidFill>
                <a:highlight>
                  <a:srgbClr val="FFFFFF"/>
                </a:highlight>
              </a:rPr>
              <a:t>2. 打刻を追加します。</a:t>
            </a:r>
            <a:endParaRPr sz="1200">
              <a:solidFill>
                <a:schemeClr val="dk1"/>
              </a:solidFill>
              <a:highlight>
                <a:srgbClr val="FFFFFF"/>
              </a:highlight>
            </a:endParaRPr>
          </a:p>
        </p:txBody>
      </p:sp>
      <p:pic>
        <p:nvPicPr>
          <p:cNvPr id="400" name="Google Shape;400;g2424feb41f8_1_73"/>
          <p:cNvPicPr preferRelativeResize="0"/>
          <p:nvPr/>
        </p:nvPicPr>
        <p:blipFill>
          <a:blip r:embed="rId6">
            <a:alphaModFix/>
          </a:blip>
          <a:stretch>
            <a:fillRect/>
          </a:stretch>
        </p:blipFill>
        <p:spPr>
          <a:xfrm>
            <a:off x="744988" y="3675224"/>
            <a:ext cx="6069699" cy="1741885"/>
          </a:xfrm>
          <a:prstGeom prst="rect">
            <a:avLst/>
          </a:prstGeom>
          <a:noFill/>
          <a:ln>
            <a:noFill/>
          </a:ln>
        </p:spPr>
      </p:pic>
      <p:sp>
        <p:nvSpPr>
          <p:cNvPr id="401" name="Google Shape;401;g2424feb41f8_1_73"/>
          <p:cNvSpPr txBox="1"/>
          <p:nvPr/>
        </p:nvSpPr>
        <p:spPr>
          <a:xfrm>
            <a:off x="361950" y="9499800"/>
            <a:ext cx="6767400" cy="504000"/>
          </a:xfrm>
          <a:prstGeom prst="rect">
            <a:avLst/>
          </a:prstGeom>
          <a:noFill/>
          <a:ln>
            <a:noFill/>
          </a:ln>
        </p:spPr>
        <p:txBody>
          <a:bodyPr spcFirstLastPara="1" wrap="square" lIns="91425" tIns="45700" rIns="91425" bIns="45700" anchor="t" anchorCtr="0">
            <a:noAutofit/>
          </a:bodyPr>
          <a:lstStyle/>
          <a:p>
            <a:pPr marL="0" lvl="0" indent="0" algn="l" rtl="0">
              <a:lnSpc>
                <a:spcPct val="140000"/>
              </a:lnSpc>
              <a:spcBef>
                <a:spcPts val="0"/>
              </a:spcBef>
              <a:spcAft>
                <a:spcPts val="0"/>
              </a:spcAft>
              <a:buClr>
                <a:schemeClr val="dk1"/>
              </a:buClr>
              <a:buSzPts val="1100"/>
              <a:buFont typeface="Arial"/>
              <a:buNone/>
            </a:pPr>
            <a:r>
              <a:rPr lang="ja-JP" sz="1100">
                <a:solidFill>
                  <a:schemeClr val="dk1"/>
                </a:solidFill>
                <a:highlight>
                  <a:srgbClr val="FFFFFF"/>
                </a:highlight>
              </a:rPr>
              <a:t>出入詳細には、その日のすべての打刻が表示されます。</a:t>
            </a:r>
            <a:endParaRPr sz="1100">
              <a:solidFill>
                <a:schemeClr val="dk1"/>
              </a:solidFill>
              <a:highlight>
                <a:srgbClr val="FFFFFF"/>
              </a:highlight>
            </a:endParaRPr>
          </a:p>
          <a:p>
            <a:pPr marL="0" lvl="0" indent="0" algn="l" rtl="0">
              <a:lnSpc>
                <a:spcPct val="140000"/>
              </a:lnSpc>
              <a:spcBef>
                <a:spcPts val="0"/>
              </a:spcBef>
              <a:spcAft>
                <a:spcPts val="0"/>
              </a:spcAft>
              <a:buClr>
                <a:schemeClr val="dk1"/>
              </a:buClr>
              <a:buSzPts val="1100"/>
              <a:buFont typeface="Arial"/>
              <a:buNone/>
            </a:pPr>
            <a:r>
              <a:rPr lang="ja-JP" sz="1100">
                <a:solidFill>
                  <a:schemeClr val="dk1"/>
                </a:solidFill>
                <a:highlight>
                  <a:srgbClr val="FFFFFF"/>
                </a:highlight>
              </a:rPr>
              <a:t>打刻を追加する場合は、画面下部の「新規打刻」に時刻を入力して【打刻】ボタンをクリックします。</a:t>
            </a:r>
            <a:endParaRPr sz="1100">
              <a:solidFill>
                <a:schemeClr val="dk1"/>
              </a:solidFill>
              <a:highlight>
                <a:srgbClr val="FFFFFF"/>
              </a:highlight>
            </a:endParaRPr>
          </a:p>
        </p:txBody>
      </p:sp>
      <p:pic>
        <p:nvPicPr>
          <p:cNvPr id="402" name="Google Shape;402;g2424feb41f8_1_73"/>
          <p:cNvPicPr preferRelativeResize="0"/>
          <p:nvPr/>
        </p:nvPicPr>
        <p:blipFill>
          <a:blip r:embed="rId7">
            <a:alphaModFix/>
          </a:blip>
          <a:stretch>
            <a:fillRect/>
          </a:stretch>
        </p:blipFill>
        <p:spPr>
          <a:xfrm>
            <a:off x="769692" y="6583050"/>
            <a:ext cx="6069708" cy="2861850"/>
          </a:xfrm>
          <a:prstGeom prst="rect">
            <a:avLst/>
          </a:prstGeom>
          <a:noFill/>
          <a:ln>
            <a:noFill/>
          </a:ln>
        </p:spPr>
      </p:pic>
      <p:sp>
        <p:nvSpPr>
          <p:cNvPr id="403" name="Google Shape;403;g2424feb41f8_1_73"/>
          <p:cNvSpPr txBox="1">
            <a:spLocks noGrp="1"/>
          </p:cNvSpPr>
          <p:nvPr>
            <p:ph type="sldNum" idx="12"/>
          </p:nvPr>
        </p:nvSpPr>
        <p:spPr>
          <a:xfrm>
            <a:off x="5857800" y="229863"/>
            <a:ext cx="1701900" cy="8817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tLang="ja-JP" sz="8000">
                <a:solidFill>
                  <a:schemeClr val="lt1"/>
                </a:solidFill>
                <a:latin typeface="Arial"/>
                <a:ea typeface="Arial"/>
                <a:cs typeface="Arial"/>
                <a:sym typeface="Arial"/>
              </a:rPr>
              <a:t>19</a:t>
            </a:fld>
            <a:endParaRPr sz="8000">
              <a:solidFill>
                <a:schemeClr val="lt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pic>
        <p:nvPicPr>
          <p:cNvPr id="118" name="Google Shape;118;p2"/>
          <p:cNvPicPr preferRelativeResize="0">
            <a:picLocks noGrp="1"/>
          </p:cNvPicPr>
          <p:nvPr>
            <p:ph type="body" idx="1"/>
          </p:nvPr>
        </p:nvPicPr>
        <p:blipFill rotWithShape="1">
          <a:blip r:embed="rId3">
            <a:alphaModFix/>
          </a:blip>
          <a:srcRect/>
          <a:stretch/>
        </p:blipFill>
        <p:spPr>
          <a:xfrm>
            <a:off x="0" y="0"/>
            <a:ext cx="7559675" cy="966787"/>
          </a:xfrm>
          <a:prstGeom prst="rect">
            <a:avLst/>
          </a:prstGeom>
          <a:noFill/>
          <a:ln>
            <a:noFill/>
          </a:ln>
        </p:spPr>
      </p:pic>
      <p:sp>
        <p:nvSpPr>
          <p:cNvPr id="119" name="Google Shape;119;p2"/>
          <p:cNvSpPr txBox="1"/>
          <p:nvPr/>
        </p:nvSpPr>
        <p:spPr>
          <a:xfrm>
            <a:off x="361950" y="482600"/>
            <a:ext cx="6521450" cy="376237"/>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2000"/>
              <a:buFont typeface="Arial"/>
              <a:buNone/>
            </a:pPr>
            <a:r>
              <a:rPr lang="ja-JP" sz="2000" b="0" i="0" u="none" strike="noStrike" cap="none">
                <a:solidFill>
                  <a:schemeClr val="lt1"/>
                </a:solidFill>
                <a:latin typeface="Arial"/>
                <a:ea typeface="Arial"/>
                <a:cs typeface="Arial"/>
                <a:sym typeface="Arial"/>
              </a:rPr>
              <a:t>目次　</a:t>
            </a:r>
            <a:endParaRPr sz="1400" b="0" i="0" u="none" strike="noStrike" cap="none">
              <a:solidFill>
                <a:srgbClr val="000000"/>
              </a:solidFill>
              <a:latin typeface="Arial"/>
              <a:ea typeface="Arial"/>
              <a:cs typeface="Arial"/>
              <a:sym typeface="Arial"/>
            </a:endParaRPr>
          </a:p>
        </p:txBody>
      </p:sp>
      <p:grpSp>
        <p:nvGrpSpPr>
          <p:cNvPr id="120" name="Google Shape;120;p2"/>
          <p:cNvGrpSpPr/>
          <p:nvPr/>
        </p:nvGrpSpPr>
        <p:grpSpPr>
          <a:xfrm>
            <a:off x="368300" y="2738625"/>
            <a:ext cx="6811850" cy="1716887"/>
            <a:chOff x="368300" y="2674096"/>
            <a:chExt cx="6811850" cy="1716887"/>
          </a:xfrm>
        </p:grpSpPr>
        <p:sp>
          <p:nvSpPr>
            <p:cNvPr id="121" name="Google Shape;121;p2"/>
            <p:cNvSpPr txBox="1"/>
            <p:nvPr/>
          </p:nvSpPr>
          <p:spPr>
            <a:xfrm>
              <a:off x="368300" y="2674096"/>
              <a:ext cx="6521400" cy="3555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00000"/>
                </a:buClr>
                <a:buSzPts val="1600"/>
                <a:buFont typeface="Arial"/>
                <a:buNone/>
              </a:pPr>
              <a:r>
                <a:rPr lang="ja-JP" sz="1600" b="0" i="0" u="none" strike="noStrike" cap="none">
                  <a:solidFill>
                    <a:schemeClr val="dk1"/>
                  </a:solidFill>
                  <a:latin typeface="Arial"/>
                  <a:ea typeface="Arial"/>
                  <a:cs typeface="Arial"/>
                  <a:sym typeface="Arial"/>
                </a:rPr>
                <a:t>基本設定の流れ</a:t>
              </a:r>
              <a:endParaRPr sz="1400" b="0" i="0" u="none" strike="noStrike" cap="none">
                <a:solidFill>
                  <a:schemeClr val="dk1"/>
                </a:solidFill>
                <a:latin typeface="Arial"/>
                <a:ea typeface="Arial"/>
                <a:cs typeface="Arial"/>
                <a:sym typeface="Arial"/>
              </a:endParaRPr>
            </a:p>
          </p:txBody>
        </p:sp>
        <p:sp>
          <p:nvSpPr>
            <p:cNvPr id="122" name="Google Shape;122;p2"/>
            <p:cNvSpPr txBox="1"/>
            <p:nvPr/>
          </p:nvSpPr>
          <p:spPr>
            <a:xfrm>
              <a:off x="368300" y="3070982"/>
              <a:ext cx="3486300" cy="1320000"/>
            </a:xfrm>
            <a:prstGeom prst="rect">
              <a:avLst/>
            </a:prstGeom>
            <a:noFill/>
            <a:ln>
              <a:noFill/>
            </a:ln>
          </p:spPr>
          <p:txBody>
            <a:bodyPr spcFirstLastPara="1" wrap="square" lIns="91425" tIns="45700" rIns="91425" bIns="45700" anchor="t" anchorCtr="0">
              <a:noAutofit/>
            </a:bodyPr>
            <a:lstStyle/>
            <a:p>
              <a:pPr marL="0" marR="0" lvl="0" indent="0" algn="l" rtl="0">
                <a:lnSpc>
                  <a:spcPct val="140000"/>
                </a:lnSpc>
                <a:spcBef>
                  <a:spcPts val="0"/>
                </a:spcBef>
                <a:spcAft>
                  <a:spcPts val="0"/>
                </a:spcAft>
                <a:buClr>
                  <a:srgbClr val="000000"/>
                </a:buClr>
                <a:buSzPts val="1200"/>
                <a:buFont typeface="Arial"/>
                <a:buNone/>
              </a:pPr>
              <a:r>
                <a:rPr lang="ja-JP" sz="1200" b="0" i="0" u="none" strike="noStrike" cap="none">
                  <a:solidFill>
                    <a:schemeClr val="dk1"/>
                  </a:solidFill>
                  <a:latin typeface="Arial"/>
                  <a:ea typeface="Arial"/>
                  <a:cs typeface="Arial"/>
                  <a:sym typeface="Arial"/>
                </a:rPr>
                <a:t>STEP1　 スタッフ種別の</a:t>
              </a:r>
              <a:r>
                <a:rPr lang="ja-JP" sz="1200">
                  <a:solidFill>
                    <a:schemeClr val="dk1"/>
                  </a:solidFill>
                </a:rPr>
                <a:t>作成</a:t>
              </a:r>
              <a:endParaRPr sz="1400" b="0" i="0" u="none" strike="noStrike" cap="none">
                <a:solidFill>
                  <a:schemeClr val="dk1"/>
                </a:solidFill>
                <a:latin typeface="Arial"/>
                <a:ea typeface="Arial"/>
                <a:cs typeface="Arial"/>
                <a:sym typeface="Arial"/>
              </a:endParaRPr>
            </a:p>
            <a:p>
              <a:pPr marL="0" marR="0" lvl="0" indent="0" algn="l" rtl="0">
                <a:lnSpc>
                  <a:spcPct val="140000"/>
                </a:lnSpc>
                <a:spcBef>
                  <a:spcPts val="0"/>
                </a:spcBef>
                <a:spcAft>
                  <a:spcPts val="0"/>
                </a:spcAft>
                <a:buClr>
                  <a:srgbClr val="000000"/>
                </a:buClr>
                <a:buSzPts val="1200"/>
                <a:buFont typeface="Arial"/>
                <a:buNone/>
              </a:pPr>
              <a:r>
                <a:rPr lang="ja-JP" sz="1200" b="0" i="0" u="none" strike="noStrike" cap="none">
                  <a:solidFill>
                    <a:schemeClr val="dk1"/>
                  </a:solidFill>
                  <a:latin typeface="Arial"/>
                  <a:ea typeface="Arial"/>
                  <a:cs typeface="Arial"/>
                  <a:sym typeface="Arial"/>
                </a:rPr>
                <a:t>STEP2　 グループ</a:t>
              </a:r>
              <a:r>
                <a:rPr lang="ja-JP" sz="1200">
                  <a:solidFill>
                    <a:schemeClr val="dk1"/>
                  </a:solidFill>
                </a:rPr>
                <a:t>の作成</a:t>
              </a:r>
              <a:endParaRPr sz="1200" b="0" i="0" u="none" strike="noStrike" cap="none">
                <a:solidFill>
                  <a:schemeClr val="dk1"/>
                </a:solidFill>
                <a:latin typeface="Arial"/>
                <a:ea typeface="Arial"/>
                <a:cs typeface="Arial"/>
                <a:sym typeface="Arial"/>
              </a:endParaRPr>
            </a:p>
            <a:p>
              <a:pPr marL="0" marR="0" lvl="0" indent="0" algn="l" rtl="0">
                <a:lnSpc>
                  <a:spcPct val="140000"/>
                </a:lnSpc>
                <a:spcBef>
                  <a:spcPts val="0"/>
                </a:spcBef>
                <a:spcAft>
                  <a:spcPts val="0"/>
                </a:spcAft>
                <a:buClr>
                  <a:schemeClr val="dk1"/>
                </a:buClr>
                <a:buSzPts val="1200"/>
                <a:buFont typeface="Arial"/>
                <a:buNone/>
              </a:pPr>
              <a:r>
                <a:rPr lang="ja-JP" sz="1200" b="0" i="0" u="none" strike="noStrike" cap="none">
                  <a:solidFill>
                    <a:schemeClr val="dk1"/>
                  </a:solidFill>
                  <a:latin typeface="Arial"/>
                  <a:ea typeface="Arial"/>
                  <a:cs typeface="Arial"/>
                  <a:sym typeface="Arial"/>
                </a:rPr>
                <a:t>STEP3 　</a:t>
              </a:r>
              <a:r>
                <a:rPr lang="ja-JP" sz="1200">
                  <a:solidFill>
                    <a:schemeClr val="dk1"/>
                  </a:solidFill>
                </a:rPr>
                <a:t>単位時間の設定</a:t>
              </a:r>
              <a:endParaRPr sz="1200" b="0" i="0" u="none" strike="noStrike" cap="none">
                <a:solidFill>
                  <a:schemeClr val="dk1"/>
                </a:solidFill>
                <a:latin typeface="Arial"/>
                <a:ea typeface="Arial"/>
                <a:cs typeface="Arial"/>
                <a:sym typeface="Arial"/>
              </a:endParaRPr>
            </a:p>
            <a:p>
              <a:pPr marL="0" marR="0" lvl="0" indent="0" algn="l" rtl="0">
                <a:lnSpc>
                  <a:spcPct val="140000"/>
                </a:lnSpc>
                <a:spcBef>
                  <a:spcPts val="0"/>
                </a:spcBef>
                <a:spcAft>
                  <a:spcPts val="0"/>
                </a:spcAft>
                <a:buClr>
                  <a:srgbClr val="000000"/>
                </a:buClr>
                <a:buSzPts val="1200"/>
                <a:buFont typeface="Arial"/>
                <a:buNone/>
              </a:pPr>
              <a:r>
                <a:rPr lang="ja-JP" sz="1200" b="0" i="0" u="none" strike="noStrike" cap="none">
                  <a:solidFill>
                    <a:schemeClr val="dk1"/>
                  </a:solidFill>
                  <a:latin typeface="Arial"/>
                  <a:ea typeface="Arial"/>
                  <a:cs typeface="Arial"/>
                  <a:sym typeface="Arial"/>
                </a:rPr>
                <a:t>STEP4 　</a:t>
              </a:r>
              <a:r>
                <a:rPr lang="ja-JP" sz="1200">
                  <a:solidFill>
                    <a:schemeClr val="dk1"/>
                  </a:solidFill>
                </a:rPr>
                <a:t>スタッフの登録</a:t>
              </a:r>
              <a:endParaRPr sz="1200">
                <a:solidFill>
                  <a:schemeClr val="dk1"/>
                </a:solidFill>
              </a:endParaRPr>
            </a:p>
            <a:p>
              <a:pPr marL="0" lvl="0" indent="0" algn="l" rtl="0">
                <a:lnSpc>
                  <a:spcPct val="140000"/>
                </a:lnSpc>
                <a:spcBef>
                  <a:spcPts val="0"/>
                </a:spcBef>
                <a:spcAft>
                  <a:spcPts val="0"/>
                </a:spcAft>
                <a:buClr>
                  <a:schemeClr val="dk1"/>
                </a:buClr>
                <a:buSzPts val="1200"/>
                <a:buFont typeface="Arial"/>
                <a:buNone/>
              </a:pPr>
              <a:r>
                <a:rPr lang="ja-JP" sz="1200">
                  <a:solidFill>
                    <a:schemeClr val="dk1"/>
                  </a:solidFill>
                </a:rPr>
                <a:t>STEP5 　就業規則に関する設定</a:t>
              </a:r>
              <a:endParaRPr sz="1200">
                <a:solidFill>
                  <a:schemeClr val="dk1"/>
                </a:solidFill>
              </a:endParaRPr>
            </a:p>
          </p:txBody>
        </p:sp>
        <p:sp>
          <p:nvSpPr>
            <p:cNvPr id="123" name="Google Shape;123;p2"/>
            <p:cNvSpPr txBox="1"/>
            <p:nvPr/>
          </p:nvSpPr>
          <p:spPr>
            <a:xfrm>
              <a:off x="6614950" y="3070958"/>
              <a:ext cx="565200" cy="1320000"/>
            </a:xfrm>
            <a:prstGeom prst="rect">
              <a:avLst/>
            </a:prstGeom>
            <a:noFill/>
            <a:ln>
              <a:noFill/>
            </a:ln>
          </p:spPr>
          <p:txBody>
            <a:bodyPr spcFirstLastPara="1" wrap="square" lIns="91425" tIns="45700" rIns="91425" bIns="45700" anchor="t" anchorCtr="0">
              <a:noAutofit/>
            </a:bodyPr>
            <a:lstStyle/>
            <a:p>
              <a:pPr marL="0" marR="0" lvl="0" indent="0" algn="r" rtl="0">
                <a:lnSpc>
                  <a:spcPct val="140000"/>
                </a:lnSpc>
                <a:spcBef>
                  <a:spcPts val="0"/>
                </a:spcBef>
                <a:spcAft>
                  <a:spcPts val="0"/>
                </a:spcAft>
                <a:buClr>
                  <a:srgbClr val="3B3838"/>
                </a:buClr>
                <a:buSzPts val="1200"/>
                <a:buFont typeface="Arial"/>
                <a:buNone/>
              </a:pPr>
              <a:r>
                <a:rPr lang="ja-JP" sz="1200" b="0" i="0" u="none" strike="noStrike" cap="none">
                  <a:solidFill>
                    <a:schemeClr val="dk1"/>
                  </a:solidFill>
                  <a:latin typeface="Arial"/>
                  <a:ea typeface="Arial"/>
                  <a:cs typeface="Arial"/>
                  <a:sym typeface="Arial"/>
                </a:rPr>
                <a:t>P.</a:t>
              </a:r>
              <a:r>
                <a:rPr lang="ja-JP" sz="1200">
                  <a:solidFill>
                    <a:schemeClr val="dk1"/>
                  </a:solidFill>
                </a:rPr>
                <a:t>7</a:t>
              </a:r>
              <a:endParaRPr sz="1400" b="0" i="0" u="none" strike="noStrike" cap="none">
                <a:solidFill>
                  <a:schemeClr val="dk1"/>
                </a:solidFill>
                <a:latin typeface="Arial"/>
                <a:ea typeface="Arial"/>
                <a:cs typeface="Arial"/>
                <a:sym typeface="Arial"/>
              </a:endParaRPr>
            </a:p>
            <a:p>
              <a:pPr marL="0" marR="0" lvl="0" indent="0" algn="r" rtl="0">
                <a:lnSpc>
                  <a:spcPct val="140000"/>
                </a:lnSpc>
                <a:spcBef>
                  <a:spcPts val="0"/>
                </a:spcBef>
                <a:spcAft>
                  <a:spcPts val="0"/>
                </a:spcAft>
                <a:buClr>
                  <a:srgbClr val="3B3838"/>
                </a:buClr>
                <a:buSzPts val="1200"/>
                <a:buFont typeface="Arial"/>
                <a:buNone/>
              </a:pPr>
              <a:r>
                <a:rPr lang="ja-JP" sz="1200" b="0" i="0" u="none" strike="noStrike" cap="none">
                  <a:solidFill>
                    <a:schemeClr val="dk1"/>
                  </a:solidFill>
                  <a:latin typeface="Arial"/>
                  <a:ea typeface="Arial"/>
                  <a:cs typeface="Arial"/>
                  <a:sym typeface="Arial"/>
                </a:rPr>
                <a:t>P.</a:t>
              </a:r>
              <a:r>
                <a:rPr lang="ja-JP" sz="1200">
                  <a:solidFill>
                    <a:schemeClr val="dk1"/>
                  </a:solidFill>
                </a:rPr>
                <a:t>8</a:t>
              </a:r>
              <a:endParaRPr sz="1400" b="0" i="0" u="none" strike="noStrike" cap="none">
                <a:solidFill>
                  <a:schemeClr val="dk1"/>
                </a:solidFill>
                <a:latin typeface="Arial"/>
                <a:ea typeface="Arial"/>
                <a:cs typeface="Arial"/>
                <a:sym typeface="Arial"/>
              </a:endParaRPr>
            </a:p>
            <a:p>
              <a:pPr marL="0" marR="0" lvl="0" indent="0" algn="r" rtl="0">
                <a:lnSpc>
                  <a:spcPct val="140000"/>
                </a:lnSpc>
                <a:spcBef>
                  <a:spcPts val="0"/>
                </a:spcBef>
                <a:spcAft>
                  <a:spcPts val="0"/>
                </a:spcAft>
                <a:buClr>
                  <a:srgbClr val="3B3838"/>
                </a:buClr>
                <a:buSzPts val="1200"/>
                <a:buFont typeface="Arial"/>
                <a:buNone/>
              </a:pPr>
              <a:r>
                <a:rPr lang="ja-JP" sz="1200" b="0" i="0" u="none" strike="noStrike" cap="none">
                  <a:solidFill>
                    <a:schemeClr val="dk1"/>
                  </a:solidFill>
                  <a:latin typeface="Arial"/>
                  <a:ea typeface="Arial"/>
                  <a:cs typeface="Arial"/>
                  <a:sym typeface="Arial"/>
                </a:rPr>
                <a:t>P.</a:t>
              </a:r>
              <a:r>
                <a:rPr lang="ja-JP" sz="1200">
                  <a:solidFill>
                    <a:schemeClr val="dk1"/>
                  </a:solidFill>
                </a:rPr>
                <a:t>9</a:t>
              </a:r>
              <a:endParaRPr sz="1200" b="0" i="0" u="none" strike="noStrike" cap="none">
                <a:solidFill>
                  <a:schemeClr val="dk1"/>
                </a:solidFill>
                <a:latin typeface="Arial"/>
                <a:ea typeface="Arial"/>
                <a:cs typeface="Arial"/>
                <a:sym typeface="Arial"/>
              </a:endParaRPr>
            </a:p>
            <a:p>
              <a:pPr marL="0" marR="0" lvl="0" indent="0" algn="r" rtl="0">
                <a:lnSpc>
                  <a:spcPct val="140000"/>
                </a:lnSpc>
                <a:spcBef>
                  <a:spcPts val="0"/>
                </a:spcBef>
                <a:spcAft>
                  <a:spcPts val="0"/>
                </a:spcAft>
                <a:buClr>
                  <a:srgbClr val="3B3838"/>
                </a:buClr>
                <a:buSzPts val="1200"/>
                <a:buFont typeface="Arial"/>
                <a:buNone/>
              </a:pPr>
              <a:r>
                <a:rPr lang="ja-JP" sz="1200" b="0" i="0" u="none" strike="noStrike" cap="none">
                  <a:solidFill>
                    <a:schemeClr val="dk1"/>
                  </a:solidFill>
                  <a:latin typeface="Arial"/>
                  <a:ea typeface="Arial"/>
                  <a:cs typeface="Arial"/>
                  <a:sym typeface="Arial"/>
                </a:rPr>
                <a:t>P.</a:t>
              </a:r>
              <a:r>
                <a:rPr lang="ja-JP" sz="1200">
                  <a:solidFill>
                    <a:schemeClr val="dk1"/>
                  </a:solidFill>
                </a:rPr>
                <a:t>10</a:t>
              </a:r>
              <a:endParaRPr sz="1200">
                <a:solidFill>
                  <a:schemeClr val="dk1"/>
                </a:solidFill>
              </a:endParaRPr>
            </a:p>
            <a:p>
              <a:pPr marL="0" marR="0" lvl="0" indent="0" algn="r" rtl="0">
                <a:lnSpc>
                  <a:spcPct val="140000"/>
                </a:lnSpc>
                <a:spcBef>
                  <a:spcPts val="0"/>
                </a:spcBef>
                <a:spcAft>
                  <a:spcPts val="0"/>
                </a:spcAft>
                <a:buClr>
                  <a:srgbClr val="3B3838"/>
                </a:buClr>
                <a:buSzPts val="1200"/>
                <a:buFont typeface="Arial"/>
                <a:buNone/>
              </a:pPr>
              <a:r>
                <a:rPr lang="ja-JP" sz="1200">
                  <a:solidFill>
                    <a:schemeClr val="dk1"/>
                  </a:solidFill>
                </a:rPr>
                <a:t>P.13</a:t>
              </a:r>
              <a:endParaRPr sz="1200">
                <a:solidFill>
                  <a:schemeClr val="dk1"/>
                </a:solidFill>
              </a:endParaRPr>
            </a:p>
          </p:txBody>
        </p:sp>
        <p:sp>
          <p:nvSpPr>
            <p:cNvPr id="124" name="Google Shape;124;p2"/>
            <p:cNvSpPr txBox="1"/>
            <p:nvPr/>
          </p:nvSpPr>
          <p:spPr>
            <a:xfrm>
              <a:off x="2932100" y="3070957"/>
              <a:ext cx="3784500" cy="1320000"/>
            </a:xfrm>
            <a:prstGeom prst="rect">
              <a:avLst/>
            </a:prstGeom>
            <a:noFill/>
            <a:ln>
              <a:noFill/>
            </a:ln>
          </p:spPr>
          <p:txBody>
            <a:bodyPr spcFirstLastPara="1" wrap="square" lIns="91425" tIns="45700" rIns="91425" bIns="45700" anchor="t" anchorCtr="0">
              <a:noAutofit/>
            </a:bodyPr>
            <a:lstStyle/>
            <a:p>
              <a:pPr marL="0" lvl="0" indent="0" algn="r" rtl="0">
                <a:lnSpc>
                  <a:spcPct val="140000"/>
                </a:lnSpc>
                <a:spcBef>
                  <a:spcPts val="0"/>
                </a:spcBef>
                <a:spcAft>
                  <a:spcPts val="0"/>
                </a:spcAft>
                <a:buClr>
                  <a:schemeClr val="dk1"/>
                </a:buClr>
                <a:buSzPts val="1200"/>
                <a:buFont typeface="Arial"/>
                <a:buNone/>
              </a:pPr>
              <a:r>
                <a:rPr lang="ja-JP" sz="1200">
                  <a:solidFill>
                    <a:schemeClr val="dk1"/>
                  </a:solidFill>
                </a:rPr>
                <a:t>---------------------------------------------------</a:t>
              </a:r>
              <a:endParaRPr>
                <a:solidFill>
                  <a:schemeClr val="dk1"/>
                </a:solidFill>
              </a:endParaRPr>
            </a:p>
            <a:p>
              <a:pPr marL="0" lvl="0" indent="0" algn="r" rtl="0">
                <a:lnSpc>
                  <a:spcPct val="140000"/>
                </a:lnSpc>
                <a:spcBef>
                  <a:spcPts val="0"/>
                </a:spcBef>
                <a:spcAft>
                  <a:spcPts val="0"/>
                </a:spcAft>
                <a:buClr>
                  <a:schemeClr val="dk1"/>
                </a:buClr>
                <a:buSzPts val="1200"/>
                <a:buFont typeface="Arial"/>
                <a:buNone/>
              </a:pPr>
              <a:r>
                <a:rPr lang="ja-JP" sz="1200">
                  <a:solidFill>
                    <a:schemeClr val="dk1"/>
                  </a:solidFill>
                </a:rPr>
                <a:t>---------------------------------------------------</a:t>
              </a:r>
              <a:endParaRPr sz="1200">
                <a:solidFill>
                  <a:schemeClr val="dk1"/>
                </a:solidFill>
              </a:endParaRPr>
            </a:p>
            <a:p>
              <a:pPr marL="0" lvl="0" indent="0" algn="r" rtl="0">
                <a:lnSpc>
                  <a:spcPct val="140000"/>
                </a:lnSpc>
                <a:spcBef>
                  <a:spcPts val="0"/>
                </a:spcBef>
                <a:spcAft>
                  <a:spcPts val="0"/>
                </a:spcAft>
                <a:buClr>
                  <a:schemeClr val="dk1"/>
                </a:buClr>
                <a:buSzPts val="1200"/>
                <a:buFont typeface="Arial"/>
                <a:buNone/>
              </a:pPr>
              <a:r>
                <a:rPr lang="ja-JP" sz="1200">
                  <a:solidFill>
                    <a:schemeClr val="dk1"/>
                  </a:solidFill>
                </a:rPr>
                <a:t>---------------------------------------------------</a:t>
              </a:r>
              <a:endParaRPr>
                <a:solidFill>
                  <a:schemeClr val="dk1"/>
                </a:solidFill>
              </a:endParaRPr>
            </a:p>
            <a:p>
              <a:pPr marL="0" lvl="0" indent="0" algn="r" rtl="0">
                <a:lnSpc>
                  <a:spcPct val="140000"/>
                </a:lnSpc>
                <a:spcBef>
                  <a:spcPts val="0"/>
                </a:spcBef>
                <a:spcAft>
                  <a:spcPts val="0"/>
                </a:spcAft>
                <a:buClr>
                  <a:schemeClr val="dk1"/>
                </a:buClr>
                <a:buSzPts val="1200"/>
                <a:buFont typeface="Arial"/>
                <a:buNone/>
              </a:pPr>
              <a:r>
                <a:rPr lang="ja-JP" sz="1200">
                  <a:solidFill>
                    <a:schemeClr val="dk1"/>
                  </a:solidFill>
                </a:rPr>
                <a:t>---------------------------------------------------</a:t>
              </a:r>
              <a:endParaRPr sz="1200">
                <a:solidFill>
                  <a:schemeClr val="dk1"/>
                </a:solidFill>
              </a:endParaRPr>
            </a:p>
            <a:p>
              <a:pPr marL="0" lvl="0" indent="0" algn="r" rtl="0">
                <a:lnSpc>
                  <a:spcPct val="140000"/>
                </a:lnSpc>
                <a:spcBef>
                  <a:spcPts val="0"/>
                </a:spcBef>
                <a:spcAft>
                  <a:spcPts val="0"/>
                </a:spcAft>
                <a:buClr>
                  <a:schemeClr val="dk1"/>
                </a:buClr>
                <a:buSzPts val="1200"/>
                <a:buFont typeface="Arial"/>
                <a:buNone/>
              </a:pPr>
              <a:r>
                <a:rPr lang="ja-JP" sz="1200">
                  <a:solidFill>
                    <a:schemeClr val="dk1"/>
                  </a:solidFill>
                </a:rPr>
                <a:t>---------------------------------------------------</a:t>
              </a:r>
              <a:endParaRPr sz="1200">
                <a:solidFill>
                  <a:schemeClr val="dk1"/>
                </a:solidFill>
              </a:endParaRPr>
            </a:p>
          </p:txBody>
        </p:sp>
      </p:grpSp>
      <p:grpSp>
        <p:nvGrpSpPr>
          <p:cNvPr id="125" name="Google Shape;125;p2"/>
          <p:cNvGrpSpPr/>
          <p:nvPr/>
        </p:nvGrpSpPr>
        <p:grpSpPr>
          <a:xfrm>
            <a:off x="368300" y="4823587"/>
            <a:ext cx="6811950" cy="1462476"/>
            <a:chOff x="368300" y="4461399"/>
            <a:chExt cx="6811950" cy="1462476"/>
          </a:xfrm>
        </p:grpSpPr>
        <p:sp>
          <p:nvSpPr>
            <p:cNvPr id="126" name="Google Shape;126;p2"/>
            <p:cNvSpPr txBox="1"/>
            <p:nvPr/>
          </p:nvSpPr>
          <p:spPr>
            <a:xfrm>
              <a:off x="368300" y="4461399"/>
              <a:ext cx="6521400" cy="3555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00000"/>
                </a:buClr>
                <a:buSzPts val="1600"/>
                <a:buFont typeface="Arial"/>
                <a:buNone/>
              </a:pPr>
              <a:r>
                <a:rPr lang="ja-JP" sz="1600" b="0" i="0" u="none" strike="noStrike" cap="none">
                  <a:solidFill>
                    <a:schemeClr val="dk1"/>
                  </a:solidFill>
                  <a:latin typeface="Arial"/>
                  <a:ea typeface="Arial"/>
                  <a:cs typeface="Arial"/>
                  <a:sym typeface="Arial"/>
                </a:rPr>
                <a:t>基本運用の流れ</a:t>
              </a:r>
              <a:endParaRPr sz="1400" b="0" i="0" u="none" strike="noStrike" cap="none">
                <a:solidFill>
                  <a:schemeClr val="dk1"/>
                </a:solidFill>
                <a:latin typeface="Arial"/>
                <a:ea typeface="Arial"/>
                <a:cs typeface="Arial"/>
                <a:sym typeface="Arial"/>
              </a:endParaRPr>
            </a:p>
          </p:txBody>
        </p:sp>
        <p:sp>
          <p:nvSpPr>
            <p:cNvPr id="127" name="Google Shape;127;p2"/>
            <p:cNvSpPr txBox="1"/>
            <p:nvPr/>
          </p:nvSpPr>
          <p:spPr>
            <a:xfrm>
              <a:off x="368300" y="4858275"/>
              <a:ext cx="3486300" cy="1065600"/>
            </a:xfrm>
            <a:prstGeom prst="rect">
              <a:avLst/>
            </a:prstGeom>
            <a:noFill/>
            <a:ln>
              <a:noFill/>
            </a:ln>
          </p:spPr>
          <p:txBody>
            <a:bodyPr spcFirstLastPara="1" wrap="square" lIns="91425" tIns="45700" rIns="91425" bIns="45700" anchor="t" anchorCtr="0">
              <a:noAutofit/>
            </a:bodyPr>
            <a:lstStyle/>
            <a:p>
              <a:pPr marL="0" marR="0" lvl="0" indent="0" algn="l" rtl="0">
                <a:lnSpc>
                  <a:spcPct val="140000"/>
                </a:lnSpc>
                <a:spcBef>
                  <a:spcPts val="0"/>
                </a:spcBef>
                <a:spcAft>
                  <a:spcPts val="0"/>
                </a:spcAft>
                <a:buClr>
                  <a:srgbClr val="000000"/>
                </a:buClr>
                <a:buSzPts val="1200"/>
                <a:buFont typeface="Arial"/>
                <a:buNone/>
              </a:pPr>
              <a:r>
                <a:rPr lang="ja-JP" sz="1200" b="0" i="0" u="none" strike="noStrike" cap="none">
                  <a:solidFill>
                    <a:schemeClr val="dk1"/>
                  </a:solidFill>
                  <a:latin typeface="Arial"/>
                  <a:ea typeface="Arial"/>
                  <a:cs typeface="Arial"/>
                  <a:sym typeface="Arial"/>
                </a:rPr>
                <a:t>STEP1 　打刻</a:t>
              </a:r>
              <a:r>
                <a:rPr lang="ja-JP" sz="1200">
                  <a:solidFill>
                    <a:schemeClr val="dk1"/>
                  </a:solidFill>
                </a:rPr>
                <a:t>をする</a:t>
              </a:r>
              <a:endParaRPr sz="1200" b="0" i="0" u="none" strike="noStrike" cap="none">
                <a:solidFill>
                  <a:schemeClr val="dk1"/>
                </a:solidFill>
                <a:latin typeface="Arial"/>
                <a:ea typeface="Arial"/>
                <a:cs typeface="Arial"/>
                <a:sym typeface="Arial"/>
              </a:endParaRPr>
            </a:p>
            <a:p>
              <a:pPr marL="0" marR="0" lvl="0" indent="0" algn="l" rtl="0">
                <a:lnSpc>
                  <a:spcPct val="140000"/>
                </a:lnSpc>
                <a:spcBef>
                  <a:spcPts val="0"/>
                </a:spcBef>
                <a:spcAft>
                  <a:spcPts val="0"/>
                </a:spcAft>
                <a:buClr>
                  <a:srgbClr val="000000"/>
                </a:buClr>
                <a:buSzPts val="1200"/>
                <a:buFont typeface="Arial"/>
                <a:buNone/>
              </a:pPr>
              <a:r>
                <a:rPr lang="ja-JP" sz="1200" b="0" i="0" u="none" strike="noStrike" cap="none">
                  <a:solidFill>
                    <a:schemeClr val="dk1"/>
                  </a:solidFill>
                  <a:latin typeface="Arial"/>
                  <a:ea typeface="Arial"/>
                  <a:cs typeface="Arial"/>
                  <a:sym typeface="Arial"/>
                </a:rPr>
                <a:t>STEP2 　出勤簿</a:t>
              </a:r>
              <a:r>
                <a:rPr lang="ja-JP" sz="1200">
                  <a:solidFill>
                    <a:schemeClr val="dk1"/>
                  </a:solidFill>
                </a:rPr>
                <a:t>を</a:t>
              </a:r>
              <a:r>
                <a:rPr lang="ja-JP" sz="1200" b="0" i="0" u="none" strike="noStrike" cap="none">
                  <a:solidFill>
                    <a:schemeClr val="dk1"/>
                  </a:solidFill>
                  <a:latin typeface="Arial"/>
                  <a:ea typeface="Arial"/>
                  <a:cs typeface="Arial"/>
                  <a:sym typeface="Arial"/>
                </a:rPr>
                <a:t>確認</a:t>
              </a:r>
              <a:r>
                <a:rPr lang="ja-JP" sz="1200">
                  <a:solidFill>
                    <a:schemeClr val="dk1"/>
                  </a:solidFill>
                </a:rPr>
                <a:t>する</a:t>
              </a:r>
              <a:endParaRPr sz="1200" b="0" i="0" u="none" strike="noStrike" cap="none">
                <a:solidFill>
                  <a:schemeClr val="dk1"/>
                </a:solidFill>
                <a:latin typeface="Arial"/>
                <a:ea typeface="Arial"/>
                <a:cs typeface="Arial"/>
                <a:sym typeface="Arial"/>
              </a:endParaRPr>
            </a:p>
            <a:p>
              <a:pPr marL="0" marR="0" lvl="0" indent="0" algn="l" rtl="0">
                <a:lnSpc>
                  <a:spcPct val="140000"/>
                </a:lnSpc>
                <a:spcBef>
                  <a:spcPts val="0"/>
                </a:spcBef>
                <a:spcAft>
                  <a:spcPts val="0"/>
                </a:spcAft>
                <a:buClr>
                  <a:srgbClr val="000000"/>
                </a:buClr>
                <a:buSzPts val="1200"/>
                <a:buFont typeface="Arial"/>
                <a:buNone/>
              </a:pPr>
              <a:r>
                <a:rPr lang="ja-JP" sz="1200" b="0" i="0" u="none" strike="noStrike" cap="none">
                  <a:solidFill>
                    <a:schemeClr val="dk1"/>
                  </a:solidFill>
                  <a:latin typeface="Arial"/>
                  <a:ea typeface="Arial"/>
                  <a:cs typeface="Arial"/>
                  <a:sym typeface="Arial"/>
                </a:rPr>
                <a:t>STEP3 　</a:t>
              </a:r>
              <a:r>
                <a:rPr lang="ja-JP" sz="1200">
                  <a:solidFill>
                    <a:schemeClr val="dk1"/>
                  </a:solidFill>
                </a:rPr>
                <a:t>打刻を修正する</a:t>
              </a:r>
              <a:endParaRPr sz="1200">
                <a:solidFill>
                  <a:schemeClr val="dk1"/>
                </a:solidFill>
              </a:endParaRPr>
            </a:p>
            <a:p>
              <a:pPr marL="0" lvl="0" indent="0" algn="l" rtl="0">
                <a:lnSpc>
                  <a:spcPct val="140000"/>
                </a:lnSpc>
                <a:spcBef>
                  <a:spcPts val="0"/>
                </a:spcBef>
                <a:spcAft>
                  <a:spcPts val="0"/>
                </a:spcAft>
                <a:buClr>
                  <a:schemeClr val="dk1"/>
                </a:buClr>
                <a:buSzPts val="1200"/>
                <a:buFont typeface="Arial"/>
                <a:buNone/>
              </a:pPr>
              <a:r>
                <a:rPr lang="ja-JP" sz="1200">
                  <a:solidFill>
                    <a:schemeClr val="dk1"/>
                  </a:solidFill>
                </a:rPr>
                <a:t>STEP4 　勤怠データを出力する</a:t>
              </a:r>
              <a:endParaRPr sz="1200">
                <a:solidFill>
                  <a:schemeClr val="dk1"/>
                </a:solidFill>
              </a:endParaRPr>
            </a:p>
            <a:p>
              <a:pPr marL="0" marR="0" lvl="0" indent="0" algn="l" rtl="0">
                <a:lnSpc>
                  <a:spcPct val="14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128" name="Google Shape;128;p2"/>
            <p:cNvSpPr txBox="1"/>
            <p:nvPr/>
          </p:nvSpPr>
          <p:spPr>
            <a:xfrm>
              <a:off x="6418250" y="4858275"/>
              <a:ext cx="762000" cy="1065600"/>
            </a:xfrm>
            <a:prstGeom prst="rect">
              <a:avLst/>
            </a:prstGeom>
            <a:noFill/>
            <a:ln>
              <a:noFill/>
            </a:ln>
          </p:spPr>
          <p:txBody>
            <a:bodyPr spcFirstLastPara="1" wrap="square" lIns="91425" tIns="45700" rIns="91425" bIns="45700" anchor="t" anchorCtr="0">
              <a:noAutofit/>
            </a:bodyPr>
            <a:lstStyle/>
            <a:p>
              <a:pPr marL="0" marR="0" lvl="0" indent="0" algn="r" rtl="0">
                <a:lnSpc>
                  <a:spcPct val="140000"/>
                </a:lnSpc>
                <a:spcBef>
                  <a:spcPts val="0"/>
                </a:spcBef>
                <a:spcAft>
                  <a:spcPts val="0"/>
                </a:spcAft>
                <a:buClr>
                  <a:srgbClr val="3B3838"/>
                </a:buClr>
                <a:buSzPts val="1200"/>
                <a:buFont typeface="Arial"/>
                <a:buNone/>
              </a:pPr>
              <a:r>
                <a:rPr lang="ja-JP" sz="1200" b="0" i="0" u="none" strike="noStrike" cap="none">
                  <a:solidFill>
                    <a:schemeClr val="dk1"/>
                  </a:solidFill>
                  <a:latin typeface="Arial"/>
                  <a:ea typeface="Arial"/>
                  <a:cs typeface="Arial"/>
                  <a:sym typeface="Arial"/>
                </a:rPr>
                <a:t>P.1</a:t>
              </a:r>
              <a:r>
                <a:rPr lang="ja-JP" sz="1200">
                  <a:solidFill>
                    <a:schemeClr val="dk1"/>
                  </a:solidFill>
                </a:rPr>
                <a:t>5</a:t>
              </a:r>
              <a:endParaRPr sz="1400" b="0" i="0" u="none" strike="noStrike" cap="none">
                <a:solidFill>
                  <a:schemeClr val="dk1"/>
                </a:solidFill>
                <a:latin typeface="Arial"/>
                <a:ea typeface="Arial"/>
                <a:cs typeface="Arial"/>
                <a:sym typeface="Arial"/>
              </a:endParaRPr>
            </a:p>
            <a:p>
              <a:pPr marL="0" marR="0" lvl="0" indent="0" algn="r" rtl="0">
                <a:lnSpc>
                  <a:spcPct val="140000"/>
                </a:lnSpc>
                <a:spcBef>
                  <a:spcPts val="0"/>
                </a:spcBef>
                <a:spcAft>
                  <a:spcPts val="0"/>
                </a:spcAft>
                <a:buClr>
                  <a:srgbClr val="3B3838"/>
                </a:buClr>
                <a:buSzPts val="1200"/>
                <a:buFont typeface="Arial"/>
                <a:buNone/>
              </a:pPr>
              <a:r>
                <a:rPr lang="ja-JP" sz="1200" b="0" i="0" u="none" strike="noStrike" cap="none">
                  <a:solidFill>
                    <a:schemeClr val="dk1"/>
                  </a:solidFill>
                  <a:latin typeface="Arial"/>
                  <a:ea typeface="Arial"/>
                  <a:cs typeface="Arial"/>
                  <a:sym typeface="Arial"/>
                </a:rPr>
                <a:t>P.18</a:t>
              </a:r>
              <a:endParaRPr sz="1400" b="0" i="0" u="none" strike="noStrike" cap="none">
                <a:solidFill>
                  <a:schemeClr val="dk1"/>
                </a:solidFill>
                <a:latin typeface="Arial"/>
                <a:ea typeface="Arial"/>
                <a:cs typeface="Arial"/>
                <a:sym typeface="Arial"/>
              </a:endParaRPr>
            </a:p>
            <a:p>
              <a:pPr marL="0" marR="0" lvl="0" indent="0" algn="r" rtl="0">
                <a:lnSpc>
                  <a:spcPct val="140000"/>
                </a:lnSpc>
                <a:spcBef>
                  <a:spcPts val="0"/>
                </a:spcBef>
                <a:spcAft>
                  <a:spcPts val="0"/>
                </a:spcAft>
                <a:buClr>
                  <a:srgbClr val="3B3838"/>
                </a:buClr>
                <a:buSzPts val="1200"/>
                <a:buFont typeface="Arial"/>
                <a:buNone/>
              </a:pPr>
              <a:r>
                <a:rPr lang="ja-JP" sz="1200" b="0" i="0" u="none" strike="noStrike" cap="none">
                  <a:solidFill>
                    <a:schemeClr val="dk1"/>
                  </a:solidFill>
                  <a:latin typeface="Arial"/>
                  <a:ea typeface="Arial"/>
                  <a:cs typeface="Arial"/>
                  <a:sym typeface="Arial"/>
                </a:rPr>
                <a:t>P.1</a:t>
              </a:r>
              <a:r>
                <a:rPr lang="ja-JP" sz="1200">
                  <a:solidFill>
                    <a:schemeClr val="dk1"/>
                  </a:solidFill>
                </a:rPr>
                <a:t>9</a:t>
              </a:r>
              <a:endParaRPr sz="1200" b="0" i="0" u="none" strike="noStrike" cap="none">
                <a:solidFill>
                  <a:schemeClr val="dk1"/>
                </a:solidFill>
                <a:latin typeface="Arial"/>
                <a:ea typeface="Arial"/>
                <a:cs typeface="Arial"/>
                <a:sym typeface="Arial"/>
              </a:endParaRPr>
            </a:p>
            <a:p>
              <a:pPr marL="0" marR="0" lvl="0" indent="0" algn="r" rtl="0">
                <a:lnSpc>
                  <a:spcPct val="140000"/>
                </a:lnSpc>
                <a:spcBef>
                  <a:spcPts val="0"/>
                </a:spcBef>
                <a:spcAft>
                  <a:spcPts val="0"/>
                </a:spcAft>
                <a:buClr>
                  <a:srgbClr val="3B3838"/>
                </a:buClr>
                <a:buSzPts val="1200"/>
                <a:buFont typeface="Arial"/>
                <a:buNone/>
              </a:pPr>
              <a:r>
                <a:rPr lang="ja-JP" sz="1200">
                  <a:solidFill>
                    <a:schemeClr val="dk1"/>
                  </a:solidFill>
                </a:rPr>
                <a:t>P.21</a:t>
              </a:r>
              <a:endParaRPr sz="1200">
                <a:solidFill>
                  <a:schemeClr val="dk1"/>
                </a:solidFill>
              </a:endParaRPr>
            </a:p>
          </p:txBody>
        </p:sp>
        <p:sp>
          <p:nvSpPr>
            <p:cNvPr id="129" name="Google Shape;129;p2"/>
            <p:cNvSpPr txBox="1"/>
            <p:nvPr/>
          </p:nvSpPr>
          <p:spPr>
            <a:xfrm>
              <a:off x="2932100" y="4858275"/>
              <a:ext cx="3784500" cy="1065600"/>
            </a:xfrm>
            <a:prstGeom prst="rect">
              <a:avLst/>
            </a:prstGeom>
            <a:noFill/>
            <a:ln>
              <a:noFill/>
            </a:ln>
          </p:spPr>
          <p:txBody>
            <a:bodyPr spcFirstLastPara="1" wrap="square" lIns="91425" tIns="45700" rIns="91425" bIns="45700" anchor="t" anchorCtr="0">
              <a:noAutofit/>
            </a:bodyPr>
            <a:lstStyle/>
            <a:p>
              <a:pPr marL="0" lvl="0" indent="0" algn="r" rtl="0">
                <a:lnSpc>
                  <a:spcPct val="140000"/>
                </a:lnSpc>
                <a:spcBef>
                  <a:spcPts val="0"/>
                </a:spcBef>
                <a:spcAft>
                  <a:spcPts val="0"/>
                </a:spcAft>
                <a:buClr>
                  <a:schemeClr val="dk1"/>
                </a:buClr>
                <a:buSzPts val="1200"/>
                <a:buFont typeface="Arial"/>
                <a:buNone/>
              </a:pPr>
              <a:r>
                <a:rPr lang="ja-JP" sz="1200">
                  <a:solidFill>
                    <a:schemeClr val="dk1"/>
                  </a:solidFill>
                </a:rPr>
                <a:t>---------------------------------------------------</a:t>
              </a:r>
              <a:endParaRPr>
                <a:solidFill>
                  <a:schemeClr val="dk1"/>
                </a:solidFill>
              </a:endParaRPr>
            </a:p>
            <a:p>
              <a:pPr marL="0" lvl="0" indent="0" algn="r" rtl="0">
                <a:lnSpc>
                  <a:spcPct val="140000"/>
                </a:lnSpc>
                <a:spcBef>
                  <a:spcPts val="0"/>
                </a:spcBef>
                <a:spcAft>
                  <a:spcPts val="0"/>
                </a:spcAft>
                <a:buClr>
                  <a:schemeClr val="dk1"/>
                </a:buClr>
                <a:buSzPts val="1200"/>
                <a:buFont typeface="Arial"/>
                <a:buNone/>
              </a:pPr>
              <a:r>
                <a:rPr lang="ja-JP" sz="1200">
                  <a:solidFill>
                    <a:schemeClr val="dk1"/>
                  </a:solidFill>
                </a:rPr>
                <a:t>---------------------------------------------------</a:t>
              </a:r>
              <a:endParaRPr sz="1200">
                <a:solidFill>
                  <a:schemeClr val="dk1"/>
                </a:solidFill>
              </a:endParaRPr>
            </a:p>
            <a:p>
              <a:pPr marL="0" lvl="0" indent="0" algn="r" rtl="0">
                <a:lnSpc>
                  <a:spcPct val="140000"/>
                </a:lnSpc>
                <a:spcBef>
                  <a:spcPts val="0"/>
                </a:spcBef>
                <a:spcAft>
                  <a:spcPts val="0"/>
                </a:spcAft>
                <a:buClr>
                  <a:schemeClr val="dk1"/>
                </a:buClr>
                <a:buSzPts val="1200"/>
                <a:buFont typeface="Arial"/>
                <a:buNone/>
              </a:pPr>
              <a:r>
                <a:rPr lang="ja-JP" sz="1200">
                  <a:solidFill>
                    <a:schemeClr val="dk1"/>
                  </a:solidFill>
                </a:rPr>
                <a:t>---------------------------------------------------</a:t>
              </a:r>
              <a:endParaRPr sz="1200">
                <a:solidFill>
                  <a:schemeClr val="dk1"/>
                </a:solidFill>
              </a:endParaRPr>
            </a:p>
            <a:p>
              <a:pPr marL="0" lvl="0" indent="0" algn="r" rtl="0">
                <a:lnSpc>
                  <a:spcPct val="140000"/>
                </a:lnSpc>
                <a:spcBef>
                  <a:spcPts val="0"/>
                </a:spcBef>
                <a:spcAft>
                  <a:spcPts val="0"/>
                </a:spcAft>
                <a:buClr>
                  <a:schemeClr val="dk1"/>
                </a:buClr>
                <a:buSzPts val="1200"/>
                <a:buFont typeface="Arial"/>
                <a:buNone/>
              </a:pPr>
              <a:r>
                <a:rPr lang="ja-JP" sz="1200">
                  <a:solidFill>
                    <a:schemeClr val="dk1"/>
                  </a:solidFill>
                </a:rPr>
                <a:t>---------------------------------------------------</a:t>
              </a:r>
              <a:endParaRPr sz="1200">
                <a:solidFill>
                  <a:schemeClr val="dk1"/>
                </a:solidFill>
              </a:endParaRPr>
            </a:p>
          </p:txBody>
        </p:sp>
      </p:grpSp>
      <p:grpSp>
        <p:nvGrpSpPr>
          <p:cNvPr id="130" name="Google Shape;130;p2"/>
          <p:cNvGrpSpPr/>
          <p:nvPr/>
        </p:nvGrpSpPr>
        <p:grpSpPr>
          <a:xfrm>
            <a:off x="373850" y="7968467"/>
            <a:ext cx="6811975" cy="402287"/>
            <a:chOff x="368300" y="7766417"/>
            <a:chExt cx="6811975" cy="402287"/>
          </a:xfrm>
        </p:grpSpPr>
        <p:sp>
          <p:nvSpPr>
            <p:cNvPr id="131" name="Google Shape;131;p2"/>
            <p:cNvSpPr txBox="1"/>
            <p:nvPr/>
          </p:nvSpPr>
          <p:spPr>
            <a:xfrm>
              <a:off x="368300" y="7766417"/>
              <a:ext cx="6521400" cy="3651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3B3838"/>
                </a:buClr>
                <a:buSzPts val="1600"/>
                <a:buFont typeface="Arial"/>
                <a:buNone/>
              </a:pPr>
              <a:r>
                <a:rPr lang="ja-JP" sz="1600" b="0" i="0" u="none" strike="noStrike" cap="none">
                  <a:solidFill>
                    <a:schemeClr val="dk1"/>
                  </a:solidFill>
                  <a:latin typeface="Arial"/>
                  <a:ea typeface="Arial"/>
                  <a:cs typeface="Arial"/>
                  <a:sym typeface="Arial"/>
                </a:rPr>
                <a:t>おわりに</a:t>
              </a:r>
              <a:endParaRPr sz="1400" b="0" i="0" u="none" strike="noStrike" cap="none">
                <a:solidFill>
                  <a:schemeClr val="dk1"/>
                </a:solidFill>
                <a:latin typeface="Arial"/>
                <a:ea typeface="Arial"/>
                <a:cs typeface="Arial"/>
                <a:sym typeface="Arial"/>
              </a:endParaRPr>
            </a:p>
          </p:txBody>
        </p:sp>
        <p:sp>
          <p:nvSpPr>
            <p:cNvPr id="132" name="Google Shape;132;p2"/>
            <p:cNvSpPr txBox="1"/>
            <p:nvPr/>
          </p:nvSpPr>
          <p:spPr>
            <a:xfrm>
              <a:off x="6429375" y="7781704"/>
              <a:ext cx="750900" cy="387000"/>
            </a:xfrm>
            <a:prstGeom prst="rect">
              <a:avLst/>
            </a:prstGeom>
            <a:noFill/>
            <a:ln>
              <a:noFill/>
            </a:ln>
          </p:spPr>
          <p:txBody>
            <a:bodyPr spcFirstLastPara="1" wrap="square" lIns="91425" tIns="45700" rIns="91425" bIns="45700" anchor="t" anchorCtr="0">
              <a:noAutofit/>
            </a:bodyPr>
            <a:lstStyle/>
            <a:p>
              <a:pPr marL="0" marR="0" lvl="0" indent="0" algn="r" rtl="0">
                <a:lnSpc>
                  <a:spcPct val="140000"/>
                </a:lnSpc>
                <a:spcBef>
                  <a:spcPts val="0"/>
                </a:spcBef>
                <a:spcAft>
                  <a:spcPts val="0"/>
                </a:spcAft>
                <a:buClr>
                  <a:srgbClr val="3B3838"/>
                </a:buClr>
                <a:buSzPts val="1200"/>
                <a:buFont typeface="Arial"/>
                <a:buNone/>
              </a:pPr>
              <a:r>
                <a:rPr lang="ja-JP" sz="1200" b="0" i="0" u="none" strike="noStrike" cap="none">
                  <a:solidFill>
                    <a:schemeClr val="dk1"/>
                  </a:solidFill>
                  <a:latin typeface="Arial"/>
                  <a:ea typeface="Arial"/>
                  <a:cs typeface="Arial"/>
                  <a:sym typeface="Arial"/>
                </a:rPr>
                <a:t>P.26</a:t>
              </a:r>
              <a:endParaRPr sz="1400" b="0" i="0" u="none" strike="noStrike" cap="none">
                <a:solidFill>
                  <a:schemeClr val="dk1"/>
                </a:solidFill>
                <a:latin typeface="Arial"/>
                <a:ea typeface="Arial"/>
                <a:cs typeface="Arial"/>
                <a:sym typeface="Arial"/>
              </a:endParaRPr>
            </a:p>
          </p:txBody>
        </p:sp>
        <p:sp>
          <p:nvSpPr>
            <p:cNvPr id="133" name="Google Shape;133;p2"/>
            <p:cNvSpPr txBox="1"/>
            <p:nvPr/>
          </p:nvSpPr>
          <p:spPr>
            <a:xfrm>
              <a:off x="2921000" y="7779519"/>
              <a:ext cx="3784500" cy="366000"/>
            </a:xfrm>
            <a:prstGeom prst="rect">
              <a:avLst/>
            </a:prstGeom>
            <a:noFill/>
            <a:ln>
              <a:noFill/>
            </a:ln>
          </p:spPr>
          <p:txBody>
            <a:bodyPr spcFirstLastPara="1" wrap="square" lIns="91425" tIns="45700" rIns="91425" bIns="45700" anchor="t" anchorCtr="0">
              <a:noAutofit/>
            </a:bodyPr>
            <a:lstStyle/>
            <a:p>
              <a:pPr marL="0" lvl="0" indent="0" algn="r" rtl="0">
                <a:lnSpc>
                  <a:spcPct val="140000"/>
                </a:lnSpc>
                <a:spcBef>
                  <a:spcPts val="0"/>
                </a:spcBef>
                <a:spcAft>
                  <a:spcPts val="0"/>
                </a:spcAft>
                <a:buClr>
                  <a:schemeClr val="dk1"/>
                </a:buClr>
                <a:buSzPts val="1200"/>
                <a:buFont typeface="Arial"/>
                <a:buNone/>
              </a:pPr>
              <a:r>
                <a:rPr lang="ja-JP" sz="1200">
                  <a:solidFill>
                    <a:schemeClr val="dk1"/>
                  </a:solidFill>
                </a:rPr>
                <a:t>---------------------------------------------------</a:t>
              </a:r>
              <a:endParaRPr sz="1200">
                <a:solidFill>
                  <a:schemeClr val="dk1"/>
                </a:solidFill>
              </a:endParaRPr>
            </a:p>
            <a:p>
              <a:pPr marL="0" marR="0" lvl="0" indent="0" algn="r" rtl="0">
                <a:lnSpc>
                  <a:spcPct val="140000"/>
                </a:lnSpc>
                <a:spcBef>
                  <a:spcPts val="0"/>
                </a:spcBef>
                <a:spcAft>
                  <a:spcPts val="0"/>
                </a:spcAft>
                <a:buClr>
                  <a:srgbClr val="000000"/>
                </a:buClr>
                <a:buSzPts val="1200"/>
                <a:buFont typeface="Arial"/>
                <a:buNone/>
              </a:pPr>
              <a:endParaRPr sz="1200">
                <a:solidFill>
                  <a:schemeClr val="dk1"/>
                </a:solidFill>
              </a:endParaRPr>
            </a:p>
          </p:txBody>
        </p:sp>
      </p:grpSp>
      <p:grpSp>
        <p:nvGrpSpPr>
          <p:cNvPr id="134" name="Google Shape;134;p2"/>
          <p:cNvGrpSpPr/>
          <p:nvPr/>
        </p:nvGrpSpPr>
        <p:grpSpPr>
          <a:xfrm>
            <a:off x="368300" y="6654137"/>
            <a:ext cx="6811950" cy="946255"/>
            <a:chOff x="368300" y="6268817"/>
            <a:chExt cx="6811950" cy="946255"/>
          </a:xfrm>
        </p:grpSpPr>
        <p:sp>
          <p:nvSpPr>
            <p:cNvPr id="135" name="Google Shape;135;p2"/>
            <p:cNvSpPr txBox="1"/>
            <p:nvPr/>
          </p:nvSpPr>
          <p:spPr>
            <a:xfrm>
              <a:off x="6418250" y="6660672"/>
              <a:ext cx="762000" cy="554400"/>
            </a:xfrm>
            <a:prstGeom prst="rect">
              <a:avLst/>
            </a:prstGeom>
            <a:noFill/>
            <a:ln>
              <a:noFill/>
            </a:ln>
          </p:spPr>
          <p:txBody>
            <a:bodyPr spcFirstLastPara="1" wrap="square" lIns="91425" tIns="45700" rIns="91425" bIns="45700" anchor="t" anchorCtr="0">
              <a:noAutofit/>
            </a:bodyPr>
            <a:lstStyle/>
            <a:p>
              <a:pPr marL="0" marR="0" lvl="0" indent="0" algn="r" rtl="0">
                <a:lnSpc>
                  <a:spcPct val="140000"/>
                </a:lnSpc>
                <a:spcBef>
                  <a:spcPts val="0"/>
                </a:spcBef>
                <a:spcAft>
                  <a:spcPts val="0"/>
                </a:spcAft>
                <a:buClr>
                  <a:srgbClr val="000000"/>
                </a:buClr>
                <a:buSzPts val="1200"/>
                <a:buFont typeface="Arial"/>
                <a:buNone/>
              </a:pPr>
              <a:r>
                <a:rPr lang="ja-JP" sz="1200" b="0" i="0" u="none" strike="noStrike" cap="none">
                  <a:solidFill>
                    <a:schemeClr val="dk1"/>
                  </a:solidFill>
                  <a:latin typeface="Arial"/>
                  <a:ea typeface="Arial"/>
                  <a:cs typeface="Arial"/>
                  <a:sym typeface="Arial"/>
                </a:rPr>
                <a:t>P.24</a:t>
              </a:r>
              <a:endParaRPr sz="1200" b="0" i="0" u="none" strike="noStrike" cap="none">
                <a:solidFill>
                  <a:schemeClr val="dk1"/>
                </a:solidFill>
                <a:latin typeface="Arial"/>
                <a:ea typeface="Arial"/>
                <a:cs typeface="Arial"/>
                <a:sym typeface="Arial"/>
              </a:endParaRPr>
            </a:p>
            <a:p>
              <a:pPr marL="0" marR="0" lvl="0" indent="0" algn="r" rtl="0">
                <a:lnSpc>
                  <a:spcPct val="140000"/>
                </a:lnSpc>
                <a:spcBef>
                  <a:spcPts val="0"/>
                </a:spcBef>
                <a:spcAft>
                  <a:spcPts val="0"/>
                </a:spcAft>
                <a:buClr>
                  <a:srgbClr val="000000"/>
                </a:buClr>
                <a:buSzPts val="1200"/>
                <a:buFont typeface="Arial"/>
                <a:buNone/>
              </a:pPr>
              <a:r>
                <a:rPr lang="ja-JP" sz="1200" b="0" i="0" u="none" strike="noStrike" cap="none">
                  <a:solidFill>
                    <a:schemeClr val="dk1"/>
                  </a:solidFill>
                  <a:latin typeface="Arial"/>
                  <a:ea typeface="Arial"/>
                  <a:cs typeface="Arial"/>
                  <a:sym typeface="Arial"/>
                </a:rPr>
                <a:t>P.2</a:t>
              </a:r>
              <a:r>
                <a:rPr lang="ja-JP" sz="1200">
                  <a:solidFill>
                    <a:schemeClr val="dk1"/>
                  </a:solidFill>
                </a:rPr>
                <a:t>5</a:t>
              </a:r>
              <a:endParaRPr sz="1200" b="0" i="0" u="none" strike="noStrike" cap="none">
                <a:solidFill>
                  <a:schemeClr val="dk1"/>
                </a:solidFill>
                <a:latin typeface="Arial"/>
                <a:ea typeface="Arial"/>
                <a:cs typeface="Arial"/>
                <a:sym typeface="Arial"/>
              </a:endParaRPr>
            </a:p>
          </p:txBody>
        </p:sp>
        <p:sp>
          <p:nvSpPr>
            <p:cNvPr id="136" name="Google Shape;136;p2"/>
            <p:cNvSpPr txBox="1"/>
            <p:nvPr/>
          </p:nvSpPr>
          <p:spPr>
            <a:xfrm>
              <a:off x="368300" y="6660672"/>
              <a:ext cx="3486300" cy="554400"/>
            </a:xfrm>
            <a:prstGeom prst="rect">
              <a:avLst/>
            </a:prstGeom>
            <a:noFill/>
            <a:ln>
              <a:noFill/>
            </a:ln>
          </p:spPr>
          <p:txBody>
            <a:bodyPr spcFirstLastPara="1" wrap="square" lIns="91425" tIns="45700" rIns="91425" bIns="45700" anchor="t" anchorCtr="0">
              <a:noAutofit/>
            </a:bodyPr>
            <a:lstStyle/>
            <a:p>
              <a:pPr marL="0" marR="0" lvl="0" indent="0" algn="l" rtl="0">
                <a:lnSpc>
                  <a:spcPct val="140000"/>
                </a:lnSpc>
                <a:spcBef>
                  <a:spcPts val="0"/>
                </a:spcBef>
                <a:spcAft>
                  <a:spcPts val="0"/>
                </a:spcAft>
                <a:buClr>
                  <a:srgbClr val="000000"/>
                </a:buClr>
                <a:buSzPts val="1200"/>
                <a:buFont typeface="Arial"/>
                <a:buNone/>
              </a:pPr>
              <a:r>
                <a:rPr lang="ja-JP" sz="1200" b="0" i="0" u="none" strike="noStrike" cap="none">
                  <a:solidFill>
                    <a:schemeClr val="dk1"/>
                  </a:solidFill>
                  <a:latin typeface="Arial"/>
                  <a:ea typeface="Arial"/>
                  <a:cs typeface="Arial"/>
                  <a:sym typeface="Arial"/>
                </a:rPr>
                <a:t>マイページについて</a:t>
              </a:r>
              <a:endParaRPr sz="1200" b="0" i="0" u="none" strike="noStrike" cap="none">
                <a:solidFill>
                  <a:schemeClr val="dk1"/>
                </a:solidFill>
                <a:latin typeface="Arial"/>
                <a:ea typeface="Arial"/>
                <a:cs typeface="Arial"/>
                <a:sym typeface="Arial"/>
              </a:endParaRPr>
            </a:p>
            <a:p>
              <a:pPr marL="0" marR="0" lvl="0" indent="0" algn="l" rtl="0">
                <a:lnSpc>
                  <a:spcPct val="140000"/>
                </a:lnSpc>
                <a:spcBef>
                  <a:spcPts val="0"/>
                </a:spcBef>
                <a:spcAft>
                  <a:spcPts val="0"/>
                </a:spcAft>
                <a:buClr>
                  <a:srgbClr val="000000"/>
                </a:buClr>
                <a:buSzPts val="1200"/>
                <a:buFont typeface="Arial"/>
                <a:buNone/>
              </a:pPr>
              <a:r>
                <a:rPr lang="ja-JP" sz="1200">
                  <a:solidFill>
                    <a:schemeClr val="dk1"/>
                  </a:solidFill>
                </a:rPr>
                <a:t>より詳細な設定について</a:t>
              </a:r>
              <a:endParaRPr sz="1200" b="0" i="0" u="none" strike="noStrike" cap="none">
                <a:solidFill>
                  <a:schemeClr val="dk1"/>
                </a:solidFill>
                <a:latin typeface="Arial"/>
                <a:ea typeface="Arial"/>
                <a:cs typeface="Arial"/>
                <a:sym typeface="Arial"/>
              </a:endParaRPr>
            </a:p>
            <a:p>
              <a:pPr marL="0" marR="0" lvl="0" indent="0" algn="l" rtl="0">
                <a:lnSpc>
                  <a:spcPct val="14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137" name="Google Shape;137;p2"/>
            <p:cNvSpPr txBox="1"/>
            <p:nvPr/>
          </p:nvSpPr>
          <p:spPr>
            <a:xfrm>
              <a:off x="379412" y="6268817"/>
              <a:ext cx="6521400" cy="3555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3B3838"/>
                </a:buClr>
                <a:buSzPts val="1600"/>
                <a:buFont typeface="Arial"/>
                <a:buNone/>
              </a:pPr>
              <a:r>
                <a:rPr lang="ja-JP" sz="1600" b="0" i="0" u="none" strike="noStrike" cap="none">
                  <a:solidFill>
                    <a:schemeClr val="dk1"/>
                  </a:solidFill>
                  <a:latin typeface="Arial"/>
                  <a:ea typeface="Arial"/>
                  <a:cs typeface="Arial"/>
                  <a:sym typeface="Arial"/>
                </a:rPr>
                <a:t>その他</a:t>
              </a:r>
              <a:endParaRPr sz="1600" b="0" i="0" u="none" strike="noStrike" cap="none">
                <a:solidFill>
                  <a:schemeClr val="dk1"/>
                </a:solidFill>
                <a:latin typeface="Arial"/>
                <a:ea typeface="Arial"/>
                <a:cs typeface="Arial"/>
                <a:sym typeface="Arial"/>
              </a:endParaRPr>
            </a:p>
          </p:txBody>
        </p:sp>
        <p:sp>
          <p:nvSpPr>
            <p:cNvPr id="138" name="Google Shape;138;p2"/>
            <p:cNvSpPr txBox="1"/>
            <p:nvPr/>
          </p:nvSpPr>
          <p:spPr>
            <a:xfrm>
              <a:off x="2921000" y="6651547"/>
              <a:ext cx="3784500" cy="554400"/>
            </a:xfrm>
            <a:prstGeom prst="rect">
              <a:avLst/>
            </a:prstGeom>
            <a:noFill/>
            <a:ln>
              <a:noFill/>
            </a:ln>
          </p:spPr>
          <p:txBody>
            <a:bodyPr spcFirstLastPara="1" wrap="square" lIns="91425" tIns="45700" rIns="91425" bIns="45700" anchor="t" anchorCtr="0">
              <a:noAutofit/>
            </a:bodyPr>
            <a:lstStyle/>
            <a:p>
              <a:pPr marL="0" lvl="0" indent="0" algn="r" rtl="0">
                <a:lnSpc>
                  <a:spcPct val="140000"/>
                </a:lnSpc>
                <a:spcBef>
                  <a:spcPts val="0"/>
                </a:spcBef>
                <a:spcAft>
                  <a:spcPts val="0"/>
                </a:spcAft>
                <a:buClr>
                  <a:schemeClr val="dk1"/>
                </a:buClr>
                <a:buSzPts val="1200"/>
                <a:buFont typeface="Arial"/>
                <a:buNone/>
              </a:pPr>
              <a:r>
                <a:rPr lang="ja-JP" sz="1200">
                  <a:solidFill>
                    <a:schemeClr val="dk1"/>
                  </a:solidFill>
                </a:rPr>
                <a:t>---------------------------------------------------</a:t>
              </a:r>
              <a:endParaRPr>
                <a:solidFill>
                  <a:schemeClr val="dk1"/>
                </a:solidFill>
              </a:endParaRPr>
            </a:p>
            <a:p>
              <a:pPr marL="0" lvl="0" indent="0" algn="r" rtl="0">
                <a:lnSpc>
                  <a:spcPct val="140000"/>
                </a:lnSpc>
                <a:spcBef>
                  <a:spcPts val="0"/>
                </a:spcBef>
                <a:spcAft>
                  <a:spcPts val="0"/>
                </a:spcAft>
                <a:buClr>
                  <a:schemeClr val="dk1"/>
                </a:buClr>
                <a:buSzPts val="1200"/>
                <a:buFont typeface="Arial"/>
                <a:buNone/>
              </a:pPr>
              <a:r>
                <a:rPr lang="ja-JP" sz="1200">
                  <a:solidFill>
                    <a:schemeClr val="dk1"/>
                  </a:solidFill>
                </a:rPr>
                <a:t>---------------------------------------------------</a:t>
              </a:r>
              <a:endParaRPr sz="1200">
                <a:solidFill>
                  <a:schemeClr val="dk1"/>
                </a:solidFill>
              </a:endParaRPr>
            </a:p>
          </p:txBody>
        </p:sp>
      </p:grpSp>
      <p:grpSp>
        <p:nvGrpSpPr>
          <p:cNvPr id="139" name="Google Shape;139;p2"/>
          <p:cNvGrpSpPr/>
          <p:nvPr/>
        </p:nvGrpSpPr>
        <p:grpSpPr>
          <a:xfrm>
            <a:off x="368300" y="1386587"/>
            <a:ext cx="6811900" cy="983964"/>
            <a:chOff x="368300" y="1386587"/>
            <a:chExt cx="6811900" cy="983964"/>
          </a:xfrm>
        </p:grpSpPr>
        <p:sp>
          <p:nvSpPr>
            <p:cNvPr id="140" name="Google Shape;140;p2"/>
            <p:cNvSpPr txBox="1"/>
            <p:nvPr/>
          </p:nvSpPr>
          <p:spPr>
            <a:xfrm>
              <a:off x="368300" y="1386587"/>
              <a:ext cx="6521400" cy="3555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00000"/>
                </a:buClr>
                <a:buSzPts val="1600"/>
                <a:buFont typeface="Arial"/>
                <a:buNone/>
              </a:pPr>
              <a:r>
                <a:rPr lang="ja-JP" sz="1600">
                  <a:solidFill>
                    <a:schemeClr val="dk1"/>
                  </a:solidFill>
                </a:rPr>
                <a:t>アカウント発行</a:t>
              </a:r>
              <a:r>
                <a:rPr lang="ja-JP" sz="1600" b="0" i="0" u="none" strike="noStrike" cap="none">
                  <a:solidFill>
                    <a:schemeClr val="dk1"/>
                  </a:solidFill>
                  <a:latin typeface="Arial"/>
                  <a:ea typeface="Arial"/>
                  <a:cs typeface="Arial"/>
                  <a:sym typeface="Arial"/>
                </a:rPr>
                <a:t>の流れ</a:t>
              </a:r>
              <a:endParaRPr sz="1400" b="0" i="0" u="none" strike="noStrike" cap="none">
                <a:solidFill>
                  <a:schemeClr val="dk1"/>
                </a:solidFill>
                <a:latin typeface="Arial"/>
                <a:ea typeface="Arial"/>
                <a:cs typeface="Arial"/>
                <a:sym typeface="Arial"/>
              </a:endParaRPr>
            </a:p>
          </p:txBody>
        </p:sp>
        <p:sp>
          <p:nvSpPr>
            <p:cNvPr id="141" name="Google Shape;141;p2"/>
            <p:cNvSpPr txBox="1"/>
            <p:nvPr/>
          </p:nvSpPr>
          <p:spPr>
            <a:xfrm>
              <a:off x="368300" y="1783451"/>
              <a:ext cx="3486300" cy="587100"/>
            </a:xfrm>
            <a:prstGeom prst="rect">
              <a:avLst/>
            </a:prstGeom>
            <a:noFill/>
            <a:ln>
              <a:noFill/>
            </a:ln>
          </p:spPr>
          <p:txBody>
            <a:bodyPr spcFirstLastPara="1" wrap="square" lIns="91425" tIns="45700" rIns="91425" bIns="45700" anchor="t" anchorCtr="0">
              <a:noAutofit/>
            </a:bodyPr>
            <a:lstStyle/>
            <a:p>
              <a:pPr marL="0" marR="0" lvl="0" indent="0" algn="l" rtl="0">
                <a:lnSpc>
                  <a:spcPct val="140000"/>
                </a:lnSpc>
                <a:spcBef>
                  <a:spcPts val="0"/>
                </a:spcBef>
                <a:spcAft>
                  <a:spcPts val="0"/>
                </a:spcAft>
                <a:buClr>
                  <a:srgbClr val="000000"/>
                </a:buClr>
                <a:buSzPts val="1200"/>
                <a:buFont typeface="Arial"/>
                <a:buNone/>
              </a:pPr>
              <a:r>
                <a:rPr lang="ja-JP" sz="1200" b="0" i="0" u="none" strike="noStrike" cap="none">
                  <a:solidFill>
                    <a:schemeClr val="dk1"/>
                  </a:solidFill>
                  <a:latin typeface="Arial"/>
                  <a:ea typeface="Arial"/>
                  <a:cs typeface="Arial"/>
                  <a:sym typeface="Arial"/>
                </a:rPr>
                <a:t>STEP1　 </a:t>
              </a:r>
              <a:r>
                <a:rPr lang="ja-JP" sz="1200">
                  <a:solidFill>
                    <a:schemeClr val="dk1"/>
                  </a:solidFill>
                </a:rPr>
                <a:t>共通IDアカウントを発行する</a:t>
              </a:r>
              <a:endParaRPr sz="1400" b="0" i="0" u="none" strike="noStrike" cap="none">
                <a:solidFill>
                  <a:schemeClr val="dk1"/>
                </a:solidFill>
                <a:latin typeface="Arial"/>
                <a:ea typeface="Arial"/>
                <a:cs typeface="Arial"/>
                <a:sym typeface="Arial"/>
              </a:endParaRPr>
            </a:p>
            <a:p>
              <a:pPr marL="0" marR="0" lvl="0" indent="0" algn="l" rtl="0">
                <a:lnSpc>
                  <a:spcPct val="140000"/>
                </a:lnSpc>
                <a:spcBef>
                  <a:spcPts val="0"/>
                </a:spcBef>
                <a:spcAft>
                  <a:spcPts val="0"/>
                </a:spcAft>
                <a:buClr>
                  <a:srgbClr val="000000"/>
                </a:buClr>
                <a:buSzPts val="1200"/>
                <a:buFont typeface="Arial"/>
                <a:buNone/>
              </a:pPr>
              <a:r>
                <a:rPr lang="ja-JP" sz="1200" b="0" i="0" u="none" strike="noStrike" cap="none">
                  <a:solidFill>
                    <a:schemeClr val="dk1"/>
                  </a:solidFill>
                  <a:latin typeface="Arial"/>
                  <a:ea typeface="Arial"/>
                  <a:cs typeface="Arial"/>
                  <a:sym typeface="Arial"/>
                </a:rPr>
                <a:t>STEP2　 </a:t>
              </a:r>
              <a:r>
                <a:rPr lang="ja-JP" sz="1200">
                  <a:solidFill>
                    <a:schemeClr val="dk1"/>
                  </a:solidFill>
                </a:rPr>
                <a:t>勤怠管理の無料トライアルを始める</a:t>
              </a:r>
              <a:endParaRPr sz="1200" b="0" i="0" u="none" strike="noStrike" cap="none">
                <a:solidFill>
                  <a:schemeClr val="dk1"/>
                </a:solidFill>
                <a:latin typeface="Arial"/>
                <a:ea typeface="Arial"/>
                <a:cs typeface="Arial"/>
                <a:sym typeface="Arial"/>
              </a:endParaRPr>
            </a:p>
          </p:txBody>
        </p:sp>
        <p:sp>
          <p:nvSpPr>
            <p:cNvPr id="142" name="Google Shape;142;p2"/>
            <p:cNvSpPr txBox="1"/>
            <p:nvPr/>
          </p:nvSpPr>
          <p:spPr>
            <a:xfrm>
              <a:off x="6716700" y="1783448"/>
              <a:ext cx="463500" cy="587100"/>
            </a:xfrm>
            <a:prstGeom prst="rect">
              <a:avLst/>
            </a:prstGeom>
            <a:noFill/>
            <a:ln>
              <a:noFill/>
            </a:ln>
          </p:spPr>
          <p:txBody>
            <a:bodyPr spcFirstLastPara="1" wrap="square" lIns="91425" tIns="45700" rIns="91425" bIns="45700" anchor="t" anchorCtr="0">
              <a:noAutofit/>
            </a:bodyPr>
            <a:lstStyle/>
            <a:p>
              <a:pPr marL="0" marR="0" lvl="0" indent="0" algn="r" rtl="0">
                <a:lnSpc>
                  <a:spcPct val="140000"/>
                </a:lnSpc>
                <a:spcBef>
                  <a:spcPts val="0"/>
                </a:spcBef>
                <a:spcAft>
                  <a:spcPts val="0"/>
                </a:spcAft>
                <a:buClr>
                  <a:srgbClr val="3B3838"/>
                </a:buClr>
                <a:buSzPts val="1200"/>
                <a:buFont typeface="Arial"/>
                <a:buNone/>
              </a:pPr>
              <a:r>
                <a:rPr lang="ja-JP" sz="1200" b="0" i="0" u="none" strike="noStrike" cap="none">
                  <a:solidFill>
                    <a:schemeClr val="dk1"/>
                  </a:solidFill>
                  <a:latin typeface="Arial"/>
                  <a:ea typeface="Arial"/>
                  <a:cs typeface="Arial"/>
                  <a:sym typeface="Arial"/>
                </a:rPr>
                <a:t>P.4</a:t>
              </a:r>
              <a:endParaRPr sz="1400" b="0" i="0" u="none" strike="noStrike" cap="none">
                <a:solidFill>
                  <a:schemeClr val="dk1"/>
                </a:solidFill>
                <a:latin typeface="Arial"/>
                <a:ea typeface="Arial"/>
                <a:cs typeface="Arial"/>
                <a:sym typeface="Arial"/>
              </a:endParaRPr>
            </a:p>
            <a:p>
              <a:pPr marL="0" marR="0" lvl="0" indent="0" algn="r" rtl="0">
                <a:lnSpc>
                  <a:spcPct val="140000"/>
                </a:lnSpc>
                <a:spcBef>
                  <a:spcPts val="0"/>
                </a:spcBef>
                <a:spcAft>
                  <a:spcPts val="0"/>
                </a:spcAft>
                <a:buClr>
                  <a:srgbClr val="3B3838"/>
                </a:buClr>
                <a:buSzPts val="1200"/>
                <a:buFont typeface="Arial"/>
                <a:buNone/>
              </a:pPr>
              <a:r>
                <a:rPr lang="ja-JP" sz="1200" b="0" i="0" u="none" strike="noStrike" cap="none">
                  <a:solidFill>
                    <a:schemeClr val="dk1"/>
                  </a:solidFill>
                  <a:latin typeface="Arial"/>
                  <a:ea typeface="Arial"/>
                  <a:cs typeface="Arial"/>
                  <a:sym typeface="Arial"/>
                </a:rPr>
                <a:t>P.5</a:t>
              </a:r>
              <a:endParaRPr sz="1200" b="0" i="0" u="none" strike="noStrike" cap="none">
                <a:solidFill>
                  <a:schemeClr val="dk1"/>
                </a:solidFill>
                <a:latin typeface="Arial"/>
                <a:ea typeface="Arial"/>
                <a:cs typeface="Arial"/>
                <a:sym typeface="Arial"/>
              </a:endParaRPr>
            </a:p>
          </p:txBody>
        </p:sp>
        <p:sp>
          <p:nvSpPr>
            <p:cNvPr id="143" name="Google Shape;143;p2"/>
            <p:cNvSpPr txBox="1"/>
            <p:nvPr/>
          </p:nvSpPr>
          <p:spPr>
            <a:xfrm>
              <a:off x="2932100" y="1783448"/>
              <a:ext cx="3784500" cy="587100"/>
            </a:xfrm>
            <a:prstGeom prst="rect">
              <a:avLst/>
            </a:prstGeom>
            <a:noFill/>
            <a:ln>
              <a:noFill/>
            </a:ln>
          </p:spPr>
          <p:txBody>
            <a:bodyPr spcFirstLastPara="1" wrap="square" lIns="91425" tIns="45700" rIns="91425" bIns="45700" anchor="t" anchorCtr="0">
              <a:noAutofit/>
            </a:bodyPr>
            <a:lstStyle/>
            <a:p>
              <a:pPr marL="0" marR="0" lvl="0" indent="0" algn="r" rtl="0">
                <a:lnSpc>
                  <a:spcPct val="140000"/>
                </a:lnSpc>
                <a:spcBef>
                  <a:spcPts val="0"/>
                </a:spcBef>
                <a:spcAft>
                  <a:spcPts val="0"/>
                </a:spcAft>
                <a:buClr>
                  <a:srgbClr val="000000"/>
                </a:buClr>
                <a:buSzPts val="1200"/>
                <a:buFont typeface="Arial"/>
                <a:buNone/>
              </a:pPr>
              <a:r>
                <a:rPr lang="ja-JP" sz="1200" b="0" i="0" u="none" strike="noStrike" cap="none">
                  <a:solidFill>
                    <a:schemeClr val="dk1"/>
                  </a:solidFill>
                  <a:latin typeface="Arial"/>
                  <a:ea typeface="Arial"/>
                  <a:cs typeface="Arial"/>
                  <a:sym typeface="Arial"/>
                </a:rPr>
                <a:t>---------------------------------------------------</a:t>
              </a:r>
              <a:endParaRPr sz="1400" b="0" i="0" u="none" strike="noStrike" cap="none">
                <a:solidFill>
                  <a:schemeClr val="dk1"/>
                </a:solidFill>
                <a:latin typeface="Arial"/>
                <a:ea typeface="Arial"/>
                <a:cs typeface="Arial"/>
                <a:sym typeface="Arial"/>
              </a:endParaRPr>
            </a:p>
            <a:p>
              <a:pPr marL="0" marR="0" lvl="0" indent="0" algn="r" rtl="0">
                <a:lnSpc>
                  <a:spcPct val="140000"/>
                </a:lnSpc>
                <a:spcBef>
                  <a:spcPts val="0"/>
                </a:spcBef>
                <a:spcAft>
                  <a:spcPts val="0"/>
                </a:spcAft>
                <a:buClr>
                  <a:srgbClr val="000000"/>
                </a:buClr>
                <a:buSzPts val="1200"/>
                <a:buFont typeface="Arial"/>
                <a:buNone/>
              </a:pPr>
              <a:r>
                <a:rPr lang="ja-JP" sz="1200" b="0" i="0" u="none" strike="noStrike" cap="none">
                  <a:solidFill>
                    <a:schemeClr val="dk1"/>
                  </a:solidFill>
                  <a:latin typeface="Arial"/>
                  <a:ea typeface="Arial"/>
                  <a:cs typeface="Arial"/>
                  <a:sym typeface="Arial"/>
                </a:rPr>
                <a:t>---------------------------------------------------</a:t>
              </a:r>
              <a:endParaRPr sz="1200" b="0" i="0" u="none" strike="noStrike" cap="none">
                <a:solidFill>
                  <a:schemeClr val="dk1"/>
                </a:solidFill>
                <a:latin typeface="Arial"/>
                <a:ea typeface="Arial"/>
                <a:cs typeface="Arial"/>
                <a:sym typeface="Arial"/>
              </a:endParaRPr>
            </a:p>
            <a:p>
              <a:pPr marL="0" marR="0" lvl="0" indent="0" algn="r" rtl="0">
                <a:lnSpc>
                  <a:spcPct val="140000"/>
                </a:lnSpc>
                <a:spcBef>
                  <a:spcPts val="0"/>
                </a:spcBef>
                <a:spcAft>
                  <a:spcPts val="0"/>
                </a:spcAft>
                <a:buClr>
                  <a:schemeClr val="dk1"/>
                </a:buClr>
                <a:buSzPts val="1200"/>
                <a:buFont typeface="Arial"/>
                <a:buNone/>
              </a:pPr>
              <a:endParaRPr sz="1200" b="0" i="0" u="none" strike="noStrike" cap="none">
                <a:solidFill>
                  <a:schemeClr val="dk1"/>
                </a:solidFill>
                <a:latin typeface="Arial"/>
                <a:ea typeface="Arial"/>
                <a:cs typeface="Arial"/>
                <a:sym typeface="Arial"/>
              </a:endParaRPr>
            </a:p>
          </p:txBody>
        </p:sp>
      </p:grpSp>
      <p:sp>
        <p:nvSpPr>
          <p:cNvPr id="144" name="Google Shape;144;p2"/>
          <p:cNvSpPr txBox="1">
            <a:spLocks noGrp="1"/>
          </p:cNvSpPr>
          <p:nvPr>
            <p:ph type="sldNum" idx="12"/>
          </p:nvPr>
        </p:nvSpPr>
        <p:spPr>
          <a:xfrm>
            <a:off x="5857800" y="229863"/>
            <a:ext cx="1701900" cy="8817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898989"/>
              </a:buClr>
              <a:buSzPts val="900"/>
              <a:buFont typeface="Calibri"/>
              <a:buNone/>
            </a:pPr>
            <a:fld id="{00000000-1234-1234-1234-123412341234}" type="slidenum">
              <a:rPr lang="en-US" altLang="ja-JP" sz="8000">
                <a:solidFill>
                  <a:schemeClr val="lt1"/>
                </a:solidFill>
                <a:latin typeface="Arial"/>
                <a:ea typeface="Arial"/>
                <a:cs typeface="Arial"/>
                <a:sym typeface="Arial"/>
              </a:rPr>
              <a:t>2</a:t>
            </a:fld>
            <a:endParaRPr sz="8000">
              <a:solidFill>
                <a:schemeClr val="lt1"/>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pic>
        <p:nvPicPr>
          <p:cNvPr id="408" name="Google Shape;408;g27c3ec4d55c_0_7"/>
          <p:cNvPicPr preferRelativeResize="0">
            <a:picLocks noGrp="1"/>
          </p:cNvPicPr>
          <p:nvPr>
            <p:ph type="body" idx="1"/>
          </p:nvPr>
        </p:nvPicPr>
        <p:blipFill rotWithShape="1">
          <a:blip r:embed="rId3">
            <a:alphaModFix/>
          </a:blip>
          <a:srcRect/>
          <a:stretch/>
        </p:blipFill>
        <p:spPr>
          <a:xfrm>
            <a:off x="0" y="0"/>
            <a:ext cx="7559700" cy="966900"/>
          </a:xfrm>
          <a:prstGeom prst="rect">
            <a:avLst/>
          </a:prstGeom>
          <a:noFill/>
          <a:ln>
            <a:noFill/>
          </a:ln>
        </p:spPr>
      </p:pic>
      <p:sp>
        <p:nvSpPr>
          <p:cNvPr id="409" name="Google Shape;409;g27c3ec4d55c_0_7"/>
          <p:cNvSpPr txBox="1"/>
          <p:nvPr/>
        </p:nvSpPr>
        <p:spPr>
          <a:xfrm>
            <a:off x="361950" y="482600"/>
            <a:ext cx="5726100" cy="3762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00000"/>
              </a:buClr>
              <a:buSzPts val="2000"/>
              <a:buFont typeface="Arial"/>
              <a:buNone/>
            </a:pPr>
            <a:r>
              <a:rPr lang="ja-JP" sz="2000" b="0" i="0" u="none" strike="noStrike" cap="none">
                <a:solidFill>
                  <a:schemeClr val="lt1"/>
                </a:solidFill>
                <a:latin typeface="Arial"/>
                <a:ea typeface="Arial"/>
                <a:cs typeface="Arial"/>
                <a:sym typeface="Arial"/>
              </a:rPr>
              <a:t>基本運用の流れ</a:t>
            </a:r>
            <a:endParaRPr sz="1400" b="0" i="0" u="none" strike="noStrike" cap="none">
              <a:solidFill>
                <a:srgbClr val="000000"/>
              </a:solidFill>
              <a:latin typeface="Arial"/>
              <a:ea typeface="Arial"/>
              <a:cs typeface="Arial"/>
              <a:sym typeface="Arial"/>
            </a:endParaRPr>
          </a:p>
        </p:txBody>
      </p:sp>
      <p:sp>
        <p:nvSpPr>
          <p:cNvPr id="410" name="Google Shape;410;g27c3ec4d55c_0_7"/>
          <p:cNvSpPr txBox="1"/>
          <p:nvPr/>
        </p:nvSpPr>
        <p:spPr>
          <a:xfrm>
            <a:off x="361950" y="8191192"/>
            <a:ext cx="6767400" cy="504000"/>
          </a:xfrm>
          <a:prstGeom prst="rect">
            <a:avLst/>
          </a:prstGeom>
          <a:noFill/>
          <a:ln>
            <a:noFill/>
          </a:ln>
        </p:spPr>
        <p:txBody>
          <a:bodyPr spcFirstLastPara="1" wrap="square" lIns="91425" tIns="45700" rIns="91425" bIns="45700" anchor="t" anchorCtr="0">
            <a:noAutofit/>
          </a:bodyPr>
          <a:lstStyle/>
          <a:p>
            <a:pPr marL="0" lvl="0" indent="0" algn="l" rtl="0">
              <a:lnSpc>
                <a:spcPct val="140000"/>
              </a:lnSpc>
              <a:spcBef>
                <a:spcPts val="0"/>
              </a:spcBef>
              <a:spcAft>
                <a:spcPts val="0"/>
              </a:spcAft>
              <a:buClr>
                <a:schemeClr val="dk1"/>
              </a:buClr>
              <a:buSzPts val="1100"/>
              <a:buFont typeface="Arial"/>
              <a:buNone/>
            </a:pPr>
            <a:r>
              <a:rPr lang="ja-JP" sz="1100">
                <a:solidFill>
                  <a:schemeClr val="dk1"/>
                </a:solidFill>
                <a:highlight>
                  <a:schemeClr val="lt1"/>
                </a:highlight>
              </a:rPr>
              <a:t>申請の承認者は、申請者が所属するグループを管理するグループ管理者です。</a:t>
            </a:r>
            <a:br>
              <a:rPr lang="ja-JP" sz="1100">
                <a:solidFill>
                  <a:schemeClr val="dk1"/>
                </a:solidFill>
                <a:highlight>
                  <a:schemeClr val="lt1"/>
                </a:highlight>
              </a:rPr>
            </a:br>
            <a:r>
              <a:rPr lang="ja-JP" sz="1100">
                <a:solidFill>
                  <a:schemeClr val="dk1"/>
                </a:solidFill>
                <a:highlight>
                  <a:schemeClr val="lt1"/>
                </a:highlight>
              </a:rPr>
              <a:t>もし存在しなければ、全権限管理者が承認者となります。</a:t>
            </a:r>
            <a:endParaRPr sz="1400" b="0" i="0" u="none" strike="noStrike" cap="none">
              <a:solidFill>
                <a:srgbClr val="000000"/>
              </a:solidFill>
              <a:latin typeface="Arial"/>
              <a:ea typeface="Arial"/>
              <a:cs typeface="Arial"/>
              <a:sym typeface="Arial"/>
            </a:endParaRPr>
          </a:p>
        </p:txBody>
      </p:sp>
      <p:sp>
        <p:nvSpPr>
          <p:cNvPr id="411" name="Google Shape;411;g27c3ec4d55c_0_7"/>
          <p:cNvSpPr txBox="1"/>
          <p:nvPr/>
        </p:nvSpPr>
        <p:spPr>
          <a:xfrm>
            <a:off x="361950" y="4667250"/>
            <a:ext cx="2819400" cy="355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ja-JP" b="1">
                <a:latin typeface="Calibri"/>
                <a:ea typeface="Calibri"/>
                <a:cs typeface="Calibri"/>
                <a:sym typeface="Calibri"/>
              </a:rPr>
              <a:t>スタッフが修正を申請する</a:t>
            </a:r>
            <a:endParaRPr b="1">
              <a:latin typeface="Calibri"/>
              <a:ea typeface="Calibri"/>
              <a:cs typeface="Calibri"/>
              <a:sym typeface="Calibri"/>
            </a:endParaRPr>
          </a:p>
        </p:txBody>
      </p:sp>
      <p:sp>
        <p:nvSpPr>
          <p:cNvPr id="412" name="Google Shape;412;g27c3ec4d55c_0_7"/>
          <p:cNvSpPr txBox="1"/>
          <p:nvPr/>
        </p:nvSpPr>
        <p:spPr>
          <a:xfrm>
            <a:off x="361950" y="7649400"/>
            <a:ext cx="6767400" cy="504000"/>
          </a:xfrm>
          <a:prstGeom prst="rect">
            <a:avLst/>
          </a:prstGeom>
          <a:noFill/>
          <a:ln>
            <a:noFill/>
          </a:ln>
        </p:spPr>
        <p:txBody>
          <a:bodyPr spcFirstLastPara="1" wrap="square" lIns="91425" tIns="45700" rIns="91425" bIns="45700" anchor="t" anchorCtr="0">
            <a:noAutofit/>
          </a:bodyPr>
          <a:lstStyle/>
          <a:p>
            <a:pPr marL="0" lvl="0" indent="0" algn="l" rtl="0">
              <a:lnSpc>
                <a:spcPct val="140000"/>
              </a:lnSpc>
              <a:spcBef>
                <a:spcPts val="0"/>
              </a:spcBef>
              <a:spcAft>
                <a:spcPts val="0"/>
              </a:spcAft>
              <a:buClr>
                <a:schemeClr val="dk1"/>
              </a:buClr>
              <a:buSzPts val="1100"/>
              <a:buFont typeface="Arial"/>
              <a:buNone/>
            </a:pPr>
            <a:r>
              <a:rPr lang="ja-JP" sz="1100">
                <a:solidFill>
                  <a:schemeClr val="dk1"/>
                </a:solidFill>
                <a:highlight>
                  <a:schemeClr val="lt1"/>
                </a:highlight>
              </a:rPr>
              <a:t>スタッフはスタッフマイページから打刻の追加・削除・修正を申請できます。</a:t>
            </a:r>
            <a:endParaRPr sz="1100">
              <a:solidFill>
                <a:schemeClr val="dk1"/>
              </a:solidFill>
              <a:highlight>
                <a:schemeClr val="lt1"/>
              </a:highlight>
            </a:endParaRPr>
          </a:p>
          <a:p>
            <a:pPr marL="0" lvl="0" indent="0" algn="l" rtl="0">
              <a:lnSpc>
                <a:spcPct val="140000"/>
              </a:lnSpc>
              <a:spcBef>
                <a:spcPts val="0"/>
              </a:spcBef>
              <a:spcAft>
                <a:spcPts val="0"/>
              </a:spcAft>
              <a:buClr>
                <a:schemeClr val="dk1"/>
              </a:buClr>
              <a:buSzPts val="1100"/>
              <a:buFont typeface="Arial"/>
              <a:buNone/>
            </a:pPr>
            <a:r>
              <a:rPr lang="ja-JP" sz="1100">
                <a:solidFill>
                  <a:schemeClr val="dk1"/>
                </a:solidFill>
                <a:highlight>
                  <a:schemeClr val="lt1"/>
                </a:highlight>
              </a:rPr>
              <a:t>打刻の変更は管理者が承認することで確定されます。</a:t>
            </a:r>
            <a:endParaRPr sz="1400" b="0" i="0" u="none" strike="noStrike" cap="none">
              <a:solidFill>
                <a:srgbClr val="000000"/>
              </a:solidFill>
              <a:latin typeface="Arial"/>
              <a:ea typeface="Arial"/>
              <a:cs typeface="Arial"/>
              <a:sym typeface="Arial"/>
            </a:endParaRPr>
          </a:p>
        </p:txBody>
      </p:sp>
      <p:sp>
        <p:nvSpPr>
          <p:cNvPr id="413" name="Google Shape;413;g27c3ec4d55c_0_7"/>
          <p:cNvSpPr txBox="1"/>
          <p:nvPr/>
        </p:nvSpPr>
        <p:spPr>
          <a:xfrm>
            <a:off x="361950" y="1331900"/>
            <a:ext cx="6767400" cy="289800"/>
          </a:xfrm>
          <a:prstGeom prst="rect">
            <a:avLst/>
          </a:prstGeom>
          <a:noFill/>
          <a:ln>
            <a:noFill/>
          </a:ln>
        </p:spPr>
        <p:txBody>
          <a:bodyPr spcFirstLastPara="1" wrap="square" lIns="91425" tIns="45700" rIns="91425" bIns="45700" anchor="t" anchorCtr="0">
            <a:noAutofit/>
          </a:bodyPr>
          <a:lstStyle/>
          <a:p>
            <a:pPr marL="0" lvl="0" indent="0" algn="l" rtl="0">
              <a:lnSpc>
                <a:spcPct val="140000"/>
              </a:lnSpc>
              <a:spcBef>
                <a:spcPts val="0"/>
              </a:spcBef>
              <a:spcAft>
                <a:spcPts val="0"/>
              </a:spcAft>
              <a:buClr>
                <a:schemeClr val="dk1"/>
              </a:buClr>
              <a:buSzPts val="1100"/>
              <a:buFont typeface="Arial"/>
              <a:buNone/>
            </a:pPr>
            <a:r>
              <a:rPr lang="ja-JP" sz="1200">
                <a:solidFill>
                  <a:schemeClr val="dk1"/>
                </a:solidFill>
                <a:highlight>
                  <a:srgbClr val="FFFFFF"/>
                </a:highlight>
              </a:rPr>
              <a:t>3. 不要な打刻を削除します。</a:t>
            </a:r>
            <a:endParaRPr sz="1200">
              <a:solidFill>
                <a:schemeClr val="dk1"/>
              </a:solidFill>
              <a:highlight>
                <a:srgbClr val="FFFFFF"/>
              </a:highlight>
            </a:endParaRPr>
          </a:p>
        </p:txBody>
      </p:sp>
      <p:sp>
        <p:nvSpPr>
          <p:cNvPr id="414" name="Google Shape;414;g27c3ec4d55c_0_7"/>
          <p:cNvSpPr txBox="1"/>
          <p:nvPr/>
        </p:nvSpPr>
        <p:spPr>
          <a:xfrm>
            <a:off x="361950" y="3450350"/>
            <a:ext cx="6767400" cy="721500"/>
          </a:xfrm>
          <a:prstGeom prst="rect">
            <a:avLst/>
          </a:prstGeom>
          <a:noFill/>
          <a:ln>
            <a:noFill/>
          </a:ln>
        </p:spPr>
        <p:txBody>
          <a:bodyPr spcFirstLastPara="1" wrap="square" lIns="91425" tIns="45700" rIns="91425" bIns="45700" anchor="t" anchorCtr="0">
            <a:noAutofit/>
          </a:bodyPr>
          <a:lstStyle/>
          <a:p>
            <a:pPr marL="0" lvl="0" indent="0" algn="l" rtl="0">
              <a:lnSpc>
                <a:spcPct val="140000"/>
              </a:lnSpc>
              <a:spcBef>
                <a:spcPts val="0"/>
              </a:spcBef>
              <a:spcAft>
                <a:spcPts val="0"/>
              </a:spcAft>
              <a:buClr>
                <a:schemeClr val="dk1"/>
              </a:buClr>
              <a:buSzPts val="1100"/>
              <a:buFont typeface="Arial"/>
              <a:buNone/>
            </a:pPr>
            <a:r>
              <a:rPr lang="ja-JP" sz="1100">
                <a:solidFill>
                  <a:schemeClr val="dk1"/>
                </a:solidFill>
                <a:highlight>
                  <a:srgbClr val="FFFFFF"/>
                </a:highlight>
              </a:rPr>
              <a:t>打刻の中に不要なものがあれば、打刻の横の【削除】ボタンで削除してください。</a:t>
            </a:r>
            <a:endParaRPr sz="1100">
              <a:solidFill>
                <a:schemeClr val="dk1"/>
              </a:solidFill>
              <a:highlight>
                <a:srgbClr val="FFFFFF"/>
              </a:highlight>
            </a:endParaRPr>
          </a:p>
          <a:p>
            <a:pPr marL="0" lvl="0" indent="0" algn="l" rtl="0">
              <a:lnSpc>
                <a:spcPct val="140000"/>
              </a:lnSpc>
              <a:spcBef>
                <a:spcPts val="0"/>
              </a:spcBef>
              <a:spcAft>
                <a:spcPts val="0"/>
              </a:spcAft>
              <a:buClr>
                <a:schemeClr val="dk1"/>
              </a:buClr>
              <a:buSzPts val="1100"/>
              <a:buFont typeface="Arial"/>
              <a:buNone/>
            </a:pPr>
            <a:r>
              <a:rPr lang="ja-JP" sz="1100">
                <a:solidFill>
                  <a:schemeClr val="dk1"/>
                </a:solidFill>
                <a:highlight>
                  <a:srgbClr val="FFFFFF"/>
                </a:highlight>
              </a:rPr>
              <a:t>1日の打刻の数が奇数になると「打刻漏れ・打刻間違い」としてエラーが発生するため、</a:t>
            </a:r>
            <a:endParaRPr sz="1100">
              <a:solidFill>
                <a:schemeClr val="dk1"/>
              </a:solidFill>
              <a:highlight>
                <a:srgbClr val="FFFFFF"/>
              </a:highlight>
            </a:endParaRPr>
          </a:p>
          <a:p>
            <a:pPr marL="0" lvl="0" indent="0" algn="l" rtl="0">
              <a:lnSpc>
                <a:spcPct val="140000"/>
              </a:lnSpc>
              <a:spcBef>
                <a:spcPts val="0"/>
              </a:spcBef>
              <a:spcAft>
                <a:spcPts val="0"/>
              </a:spcAft>
              <a:buClr>
                <a:schemeClr val="dk1"/>
              </a:buClr>
              <a:buSzPts val="1100"/>
              <a:buFont typeface="Arial"/>
              <a:buNone/>
            </a:pPr>
            <a:r>
              <a:rPr lang="ja-JP" sz="1100">
                <a:solidFill>
                  <a:schemeClr val="dk1"/>
                </a:solidFill>
                <a:highlight>
                  <a:srgbClr val="FFFFFF"/>
                </a:highlight>
              </a:rPr>
              <a:t>打刻を追加したあとは、不要な打刻が残ったままになっていないかご確認をお願いいたします。</a:t>
            </a:r>
            <a:endParaRPr sz="1100">
              <a:solidFill>
                <a:schemeClr val="dk1"/>
              </a:solidFill>
              <a:highlight>
                <a:srgbClr val="FFFFFF"/>
              </a:highlight>
            </a:endParaRPr>
          </a:p>
        </p:txBody>
      </p:sp>
      <p:pic>
        <p:nvPicPr>
          <p:cNvPr id="415" name="Google Shape;415;g27c3ec4d55c_0_7"/>
          <p:cNvPicPr preferRelativeResize="0"/>
          <p:nvPr/>
        </p:nvPicPr>
        <p:blipFill>
          <a:blip r:embed="rId4">
            <a:alphaModFix/>
          </a:blip>
          <a:stretch>
            <a:fillRect/>
          </a:stretch>
        </p:blipFill>
        <p:spPr>
          <a:xfrm>
            <a:off x="563362" y="1712850"/>
            <a:ext cx="6432951" cy="1646350"/>
          </a:xfrm>
          <a:prstGeom prst="rect">
            <a:avLst/>
          </a:prstGeom>
          <a:noFill/>
          <a:ln>
            <a:noFill/>
          </a:ln>
        </p:spPr>
      </p:pic>
      <p:sp>
        <p:nvSpPr>
          <p:cNvPr id="416" name="Google Shape;416;g27c3ec4d55c_0_7"/>
          <p:cNvSpPr txBox="1"/>
          <p:nvPr/>
        </p:nvSpPr>
        <p:spPr>
          <a:xfrm>
            <a:off x="361950" y="4212350"/>
            <a:ext cx="6767400" cy="289800"/>
          </a:xfrm>
          <a:prstGeom prst="rect">
            <a:avLst/>
          </a:prstGeom>
          <a:noFill/>
          <a:ln>
            <a:noFill/>
          </a:ln>
        </p:spPr>
        <p:txBody>
          <a:bodyPr spcFirstLastPara="1" wrap="square" lIns="91425" tIns="45700" rIns="91425" bIns="45700" anchor="t" anchorCtr="0">
            <a:noAutofit/>
          </a:bodyPr>
          <a:lstStyle/>
          <a:p>
            <a:pPr marL="0" lvl="0" indent="0" algn="l" rtl="0">
              <a:lnSpc>
                <a:spcPct val="140000"/>
              </a:lnSpc>
              <a:spcBef>
                <a:spcPts val="0"/>
              </a:spcBef>
              <a:spcAft>
                <a:spcPts val="0"/>
              </a:spcAft>
              <a:buClr>
                <a:schemeClr val="dk1"/>
              </a:buClr>
              <a:buSzPts val="1100"/>
              <a:buFont typeface="Arial"/>
              <a:buNone/>
            </a:pPr>
            <a:r>
              <a:rPr lang="ja-JP" sz="1100">
                <a:solidFill>
                  <a:schemeClr val="dk1"/>
                </a:solidFill>
                <a:highlight>
                  <a:srgbClr val="FFFFFF"/>
                </a:highlight>
              </a:rPr>
              <a:t>詳しい操作方法は</a:t>
            </a:r>
            <a:r>
              <a:rPr lang="ja-JP" sz="1100" u="sng">
                <a:solidFill>
                  <a:schemeClr val="hlink"/>
                </a:solidFill>
                <a:highlight>
                  <a:srgbClr val="FFFFFF"/>
                </a:highlight>
                <a:hlinkClick r:id="rId5"/>
              </a:rPr>
              <a:t>ヘルプページ</a:t>
            </a:r>
            <a:r>
              <a:rPr lang="ja-JP" sz="1100">
                <a:solidFill>
                  <a:schemeClr val="dk1"/>
                </a:solidFill>
                <a:highlight>
                  <a:srgbClr val="FFFFFF"/>
                </a:highlight>
              </a:rPr>
              <a:t>をご確認ください。</a:t>
            </a:r>
            <a:endParaRPr sz="1100">
              <a:solidFill>
                <a:schemeClr val="dk1"/>
              </a:solidFill>
              <a:highlight>
                <a:srgbClr val="FFFFFF"/>
              </a:highlight>
            </a:endParaRPr>
          </a:p>
        </p:txBody>
      </p:sp>
      <p:sp>
        <p:nvSpPr>
          <p:cNvPr id="417" name="Google Shape;417;g27c3ec4d55c_0_7"/>
          <p:cNvSpPr txBox="1"/>
          <p:nvPr/>
        </p:nvSpPr>
        <p:spPr>
          <a:xfrm>
            <a:off x="361950" y="8732983"/>
            <a:ext cx="6767400" cy="289800"/>
          </a:xfrm>
          <a:prstGeom prst="rect">
            <a:avLst/>
          </a:prstGeom>
          <a:noFill/>
          <a:ln>
            <a:noFill/>
          </a:ln>
        </p:spPr>
        <p:txBody>
          <a:bodyPr spcFirstLastPara="1" wrap="square" lIns="91425" tIns="45700" rIns="91425" bIns="45700" anchor="t" anchorCtr="0">
            <a:noAutofit/>
          </a:bodyPr>
          <a:lstStyle/>
          <a:p>
            <a:pPr marL="0" lvl="0" indent="0" algn="l" rtl="0">
              <a:lnSpc>
                <a:spcPct val="140000"/>
              </a:lnSpc>
              <a:spcBef>
                <a:spcPts val="0"/>
              </a:spcBef>
              <a:spcAft>
                <a:spcPts val="0"/>
              </a:spcAft>
              <a:buClr>
                <a:schemeClr val="dk1"/>
              </a:buClr>
              <a:buSzPts val="1100"/>
              <a:buFont typeface="Arial"/>
              <a:buNone/>
            </a:pPr>
            <a:r>
              <a:rPr lang="ja-JP" sz="1100">
                <a:solidFill>
                  <a:schemeClr val="dk1"/>
                </a:solidFill>
                <a:highlight>
                  <a:srgbClr val="FFFFFF"/>
                </a:highlight>
              </a:rPr>
              <a:t>詳しい操作方法はヘルプページをご確認ください。</a:t>
            </a:r>
            <a:endParaRPr sz="1100">
              <a:solidFill>
                <a:schemeClr val="dk1"/>
              </a:solidFill>
              <a:highlight>
                <a:srgbClr val="FFFFFF"/>
              </a:highlight>
            </a:endParaRPr>
          </a:p>
        </p:txBody>
      </p:sp>
      <p:sp>
        <p:nvSpPr>
          <p:cNvPr id="418" name="Google Shape;418;g27c3ec4d55c_0_7"/>
          <p:cNvSpPr txBox="1"/>
          <p:nvPr/>
        </p:nvSpPr>
        <p:spPr>
          <a:xfrm>
            <a:off x="361950" y="9060575"/>
            <a:ext cx="6767400" cy="855000"/>
          </a:xfrm>
          <a:prstGeom prst="rect">
            <a:avLst/>
          </a:prstGeom>
          <a:noFill/>
          <a:ln>
            <a:noFill/>
          </a:ln>
        </p:spPr>
        <p:txBody>
          <a:bodyPr spcFirstLastPara="1" wrap="square" lIns="91425" tIns="45700" rIns="91425" bIns="45700" anchor="t" anchorCtr="0">
            <a:noAutofit/>
          </a:bodyPr>
          <a:lstStyle/>
          <a:p>
            <a:pPr marL="457200" lvl="0" indent="-298450" algn="l" rtl="0">
              <a:lnSpc>
                <a:spcPct val="140000"/>
              </a:lnSpc>
              <a:spcBef>
                <a:spcPts val="0"/>
              </a:spcBef>
              <a:spcAft>
                <a:spcPts val="0"/>
              </a:spcAft>
              <a:buClr>
                <a:schemeClr val="dk1"/>
              </a:buClr>
              <a:buSzPts val="1100"/>
              <a:buChar char="●"/>
            </a:pPr>
            <a:r>
              <a:rPr lang="ja-JP" sz="1100" u="sng">
                <a:solidFill>
                  <a:schemeClr val="hlink"/>
                </a:solidFill>
                <a:highlight>
                  <a:srgbClr val="FFFFFF"/>
                </a:highlight>
                <a:hlinkClick r:id="rId6"/>
              </a:rPr>
              <a:t>PCマイページから申請する</a:t>
            </a:r>
            <a:endParaRPr sz="1100">
              <a:solidFill>
                <a:schemeClr val="dk1"/>
              </a:solidFill>
              <a:highlight>
                <a:srgbClr val="FFFFFF"/>
              </a:highlight>
            </a:endParaRPr>
          </a:p>
          <a:p>
            <a:pPr marL="457200" lvl="0" indent="-298450" algn="l" rtl="0">
              <a:lnSpc>
                <a:spcPct val="140000"/>
              </a:lnSpc>
              <a:spcBef>
                <a:spcPts val="0"/>
              </a:spcBef>
              <a:spcAft>
                <a:spcPts val="0"/>
              </a:spcAft>
              <a:buClr>
                <a:schemeClr val="dk1"/>
              </a:buClr>
              <a:buSzPts val="1100"/>
              <a:buChar char="●"/>
            </a:pPr>
            <a:r>
              <a:rPr lang="ja-JP" sz="1100" u="sng">
                <a:solidFill>
                  <a:schemeClr val="hlink"/>
                </a:solidFill>
                <a:highlight>
                  <a:srgbClr val="FFFFFF"/>
                </a:highlight>
                <a:hlinkClick r:id="rId7"/>
              </a:rPr>
              <a:t>モバイルマイページから申請する</a:t>
            </a:r>
            <a:endParaRPr sz="1100">
              <a:solidFill>
                <a:schemeClr val="dk1"/>
              </a:solidFill>
              <a:highlight>
                <a:srgbClr val="FFFFFF"/>
              </a:highlight>
            </a:endParaRPr>
          </a:p>
          <a:p>
            <a:pPr marL="457200" lvl="0" indent="-298450" algn="l" rtl="0">
              <a:lnSpc>
                <a:spcPct val="140000"/>
              </a:lnSpc>
              <a:spcBef>
                <a:spcPts val="0"/>
              </a:spcBef>
              <a:spcAft>
                <a:spcPts val="0"/>
              </a:spcAft>
              <a:buClr>
                <a:schemeClr val="dk1"/>
              </a:buClr>
              <a:buSzPts val="1100"/>
              <a:buChar char="●"/>
            </a:pPr>
            <a:r>
              <a:rPr lang="ja-JP" sz="1100" u="sng">
                <a:solidFill>
                  <a:schemeClr val="hlink"/>
                </a:solidFill>
                <a:highlight>
                  <a:srgbClr val="FFFFFF"/>
                </a:highlight>
                <a:hlinkClick r:id="rId8"/>
              </a:rPr>
              <a:t>承認方法</a:t>
            </a:r>
            <a:endParaRPr sz="1100">
              <a:solidFill>
                <a:schemeClr val="dk1"/>
              </a:solidFill>
              <a:highlight>
                <a:srgbClr val="FFFFFF"/>
              </a:highlight>
            </a:endParaRPr>
          </a:p>
        </p:txBody>
      </p:sp>
      <p:pic>
        <p:nvPicPr>
          <p:cNvPr id="419" name="Google Shape;419;g27c3ec4d55c_0_7"/>
          <p:cNvPicPr preferRelativeResize="0"/>
          <p:nvPr/>
        </p:nvPicPr>
        <p:blipFill>
          <a:blip r:embed="rId9">
            <a:alphaModFix/>
          </a:blip>
          <a:stretch>
            <a:fillRect/>
          </a:stretch>
        </p:blipFill>
        <p:spPr>
          <a:xfrm>
            <a:off x="766725" y="5340265"/>
            <a:ext cx="5726100" cy="2220221"/>
          </a:xfrm>
          <a:prstGeom prst="rect">
            <a:avLst/>
          </a:prstGeom>
          <a:noFill/>
          <a:ln>
            <a:noFill/>
          </a:ln>
        </p:spPr>
      </p:pic>
      <p:sp>
        <p:nvSpPr>
          <p:cNvPr id="420" name="Google Shape;420;g27c3ec4d55c_0_7"/>
          <p:cNvSpPr txBox="1"/>
          <p:nvPr/>
        </p:nvSpPr>
        <p:spPr>
          <a:xfrm>
            <a:off x="766725" y="5070538"/>
            <a:ext cx="3415200" cy="289800"/>
          </a:xfrm>
          <a:prstGeom prst="rect">
            <a:avLst/>
          </a:prstGeom>
          <a:noFill/>
          <a:ln>
            <a:noFill/>
          </a:ln>
        </p:spPr>
        <p:txBody>
          <a:bodyPr spcFirstLastPara="1" wrap="square" lIns="91425" tIns="45700" rIns="91425" bIns="45700" anchor="t" anchorCtr="0">
            <a:noAutofit/>
          </a:bodyPr>
          <a:lstStyle/>
          <a:p>
            <a:pPr marL="0" lvl="0" indent="0" algn="l" rtl="0">
              <a:lnSpc>
                <a:spcPct val="140000"/>
              </a:lnSpc>
              <a:spcBef>
                <a:spcPts val="0"/>
              </a:spcBef>
              <a:spcAft>
                <a:spcPts val="0"/>
              </a:spcAft>
              <a:buClr>
                <a:schemeClr val="dk1"/>
              </a:buClr>
              <a:buSzPts val="1100"/>
              <a:buFont typeface="Arial"/>
              <a:buNone/>
            </a:pPr>
            <a:r>
              <a:rPr lang="ja-JP" sz="1100">
                <a:solidFill>
                  <a:schemeClr val="dk1"/>
                </a:solidFill>
                <a:highlight>
                  <a:srgbClr val="FFFFFF"/>
                </a:highlight>
              </a:rPr>
              <a:t>・PCマイページ画像</a:t>
            </a:r>
            <a:endParaRPr sz="1100">
              <a:solidFill>
                <a:schemeClr val="dk1"/>
              </a:solidFill>
              <a:highlight>
                <a:srgbClr val="FFFFFF"/>
              </a:highlight>
            </a:endParaRPr>
          </a:p>
        </p:txBody>
      </p:sp>
      <p:sp>
        <p:nvSpPr>
          <p:cNvPr id="421" name="Google Shape;421;g27c3ec4d55c_0_7"/>
          <p:cNvSpPr txBox="1">
            <a:spLocks noGrp="1"/>
          </p:cNvSpPr>
          <p:nvPr>
            <p:ph type="sldNum" idx="12"/>
          </p:nvPr>
        </p:nvSpPr>
        <p:spPr>
          <a:xfrm>
            <a:off x="5857800" y="229863"/>
            <a:ext cx="1701900" cy="8817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tLang="ja-JP" sz="8000">
                <a:solidFill>
                  <a:schemeClr val="lt1"/>
                </a:solidFill>
                <a:latin typeface="Arial"/>
                <a:ea typeface="Arial"/>
                <a:cs typeface="Arial"/>
                <a:sym typeface="Arial"/>
              </a:rPr>
              <a:t>20</a:t>
            </a:fld>
            <a:endParaRPr sz="8000">
              <a:solidFill>
                <a:schemeClr val="lt1"/>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pic>
        <p:nvPicPr>
          <p:cNvPr id="426" name="Google Shape;426;p20"/>
          <p:cNvPicPr preferRelativeResize="0">
            <a:picLocks noGrp="1"/>
          </p:cNvPicPr>
          <p:nvPr>
            <p:ph type="body" idx="1"/>
          </p:nvPr>
        </p:nvPicPr>
        <p:blipFill rotWithShape="1">
          <a:blip r:embed="rId3">
            <a:alphaModFix/>
          </a:blip>
          <a:srcRect/>
          <a:stretch/>
        </p:blipFill>
        <p:spPr>
          <a:xfrm>
            <a:off x="0" y="0"/>
            <a:ext cx="7559675" cy="966787"/>
          </a:xfrm>
          <a:prstGeom prst="rect">
            <a:avLst/>
          </a:prstGeom>
          <a:noFill/>
          <a:ln>
            <a:noFill/>
          </a:ln>
        </p:spPr>
      </p:pic>
      <p:sp>
        <p:nvSpPr>
          <p:cNvPr id="427" name="Google Shape;427;p20"/>
          <p:cNvSpPr txBox="1"/>
          <p:nvPr/>
        </p:nvSpPr>
        <p:spPr>
          <a:xfrm>
            <a:off x="361950" y="482600"/>
            <a:ext cx="5726112" cy="376237"/>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00000"/>
              </a:buClr>
              <a:buSzPts val="2000"/>
              <a:buFont typeface="Arial"/>
              <a:buNone/>
            </a:pPr>
            <a:r>
              <a:rPr lang="ja-JP" sz="2000" b="0" i="0" u="none" strike="noStrike" cap="none">
                <a:solidFill>
                  <a:schemeClr val="lt1"/>
                </a:solidFill>
                <a:latin typeface="Arial"/>
                <a:ea typeface="Arial"/>
                <a:cs typeface="Arial"/>
                <a:sym typeface="Arial"/>
              </a:rPr>
              <a:t>基本運用の流れ</a:t>
            </a:r>
            <a:endParaRPr sz="1400" b="0" i="0" u="none" strike="noStrike" cap="none">
              <a:solidFill>
                <a:srgbClr val="000000"/>
              </a:solidFill>
              <a:latin typeface="Arial"/>
              <a:ea typeface="Arial"/>
              <a:cs typeface="Arial"/>
              <a:sym typeface="Arial"/>
            </a:endParaRPr>
          </a:p>
        </p:txBody>
      </p:sp>
      <p:sp>
        <p:nvSpPr>
          <p:cNvPr id="428" name="Google Shape;428;p20"/>
          <p:cNvSpPr txBox="1"/>
          <p:nvPr/>
        </p:nvSpPr>
        <p:spPr>
          <a:xfrm>
            <a:off x="5910470" y="212725"/>
            <a:ext cx="1649242" cy="985800"/>
          </a:xfrm>
          <a:prstGeom prst="rect">
            <a:avLst/>
          </a:prstGeom>
          <a:no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chemeClr val="lt1"/>
              </a:buClr>
              <a:buSzPts val="8000"/>
              <a:buFont typeface="Arial"/>
              <a:buNone/>
            </a:pPr>
            <a:r>
              <a:rPr lang="ja-JP" sz="8000" b="0" i="0" u="none" strike="noStrike" cap="none">
                <a:solidFill>
                  <a:schemeClr val="lt1"/>
                </a:solidFill>
                <a:latin typeface="Arial"/>
                <a:ea typeface="Arial"/>
                <a:cs typeface="Arial"/>
                <a:sym typeface="Arial"/>
              </a:rPr>
              <a:t>20</a:t>
            </a:r>
            <a:endParaRPr sz="1400" b="0" i="0" u="none" strike="noStrike" cap="none">
              <a:solidFill>
                <a:srgbClr val="000000"/>
              </a:solidFill>
              <a:latin typeface="Arial"/>
              <a:ea typeface="Arial"/>
              <a:cs typeface="Arial"/>
              <a:sym typeface="Arial"/>
            </a:endParaRPr>
          </a:p>
        </p:txBody>
      </p:sp>
      <p:pic>
        <p:nvPicPr>
          <p:cNvPr id="429" name="Google Shape;429;p20"/>
          <p:cNvPicPr preferRelativeResize="0">
            <a:picLocks noGrp="1"/>
          </p:cNvPicPr>
          <p:nvPr>
            <p:ph type="body" idx="1"/>
          </p:nvPr>
        </p:nvPicPr>
        <p:blipFill rotWithShape="1">
          <a:blip r:embed="rId3">
            <a:alphaModFix/>
          </a:blip>
          <a:srcRect/>
          <a:stretch/>
        </p:blipFill>
        <p:spPr>
          <a:xfrm>
            <a:off x="13" y="0"/>
            <a:ext cx="7559700" cy="966900"/>
          </a:xfrm>
          <a:prstGeom prst="rect">
            <a:avLst/>
          </a:prstGeom>
          <a:noFill/>
          <a:ln>
            <a:noFill/>
          </a:ln>
        </p:spPr>
      </p:pic>
      <p:sp>
        <p:nvSpPr>
          <p:cNvPr id="430" name="Google Shape;430;p20"/>
          <p:cNvSpPr txBox="1"/>
          <p:nvPr/>
        </p:nvSpPr>
        <p:spPr>
          <a:xfrm>
            <a:off x="361950" y="1804775"/>
            <a:ext cx="6767400" cy="522900"/>
          </a:xfrm>
          <a:prstGeom prst="rect">
            <a:avLst/>
          </a:prstGeom>
          <a:noFill/>
          <a:ln>
            <a:noFill/>
          </a:ln>
        </p:spPr>
        <p:txBody>
          <a:bodyPr spcFirstLastPara="1" wrap="square" lIns="91425" tIns="45700" rIns="91425" bIns="45700" anchor="t" anchorCtr="0">
            <a:noAutofit/>
          </a:bodyPr>
          <a:lstStyle/>
          <a:p>
            <a:pPr marL="0" marR="0" lvl="0" indent="0" algn="l" rtl="0">
              <a:lnSpc>
                <a:spcPct val="140000"/>
              </a:lnSpc>
              <a:spcBef>
                <a:spcPts val="0"/>
              </a:spcBef>
              <a:spcAft>
                <a:spcPts val="0"/>
              </a:spcAft>
              <a:buClr>
                <a:schemeClr val="dk1"/>
              </a:buClr>
              <a:buSzPts val="1100"/>
              <a:buFont typeface="Arial"/>
              <a:buNone/>
            </a:pPr>
            <a:r>
              <a:rPr lang="ja-JP" sz="1100">
                <a:solidFill>
                  <a:schemeClr val="dk1"/>
                </a:solidFill>
                <a:highlight>
                  <a:schemeClr val="lt1"/>
                </a:highlight>
              </a:rPr>
              <a:t>勤怠データを集計・出力する機能には、「勤務データダウンロード」と「出勤簿一括ダウンロード」の</a:t>
            </a:r>
            <a:endParaRPr sz="1100">
              <a:solidFill>
                <a:schemeClr val="dk1"/>
              </a:solidFill>
              <a:highlight>
                <a:schemeClr val="lt1"/>
              </a:highlight>
            </a:endParaRPr>
          </a:p>
          <a:p>
            <a:pPr marL="0" marR="0" lvl="0" indent="0" algn="l" rtl="0">
              <a:lnSpc>
                <a:spcPct val="140000"/>
              </a:lnSpc>
              <a:spcBef>
                <a:spcPts val="0"/>
              </a:spcBef>
              <a:spcAft>
                <a:spcPts val="0"/>
              </a:spcAft>
              <a:buClr>
                <a:schemeClr val="dk1"/>
              </a:buClr>
              <a:buSzPts val="1100"/>
              <a:buFont typeface="Arial"/>
              <a:buNone/>
            </a:pPr>
            <a:r>
              <a:rPr lang="ja-JP" sz="1100">
                <a:solidFill>
                  <a:schemeClr val="dk1"/>
                </a:solidFill>
                <a:highlight>
                  <a:schemeClr val="lt1"/>
                </a:highlight>
              </a:rPr>
              <a:t>2種類があります。</a:t>
            </a:r>
            <a:endParaRPr sz="1100">
              <a:solidFill>
                <a:schemeClr val="dk1"/>
              </a:solidFill>
              <a:highlight>
                <a:schemeClr val="lt1"/>
              </a:highlight>
            </a:endParaRPr>
          </a:p>
        </p:txBody>
      </p:sp>
      <p:sp>
        <p:nvSpPr>
          <p:cNvPr id="431" name="Google Shape;431;p20"/>
          <p:cNvSpPr txBox="1">
            <a:spLocks noGrp="1"/>
          </p:cNvSpPr>
          <p:nvPr>
            <p:ph type="title"/>
          </p:nvPr>
        </p:nvSpPr>
        <p:spPr>
          <a:xfrm>
            <a:off x="361950" y="1331888"/>
            <a:ext cx="3276600" cy="355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1100"/>
              <a:buNone/>
            </a:pPr>
            <a:r>
              <a:rPr lang="ja-JP" sz="1600">
                <a:latin typeface="Arial"/>
                <a:ea typeface="Arial"/>
                <a:cs typeface="Arial"/>
                <a:sym typeface="Arial"/>
              </a:rPr>
              <a:t>STEP4 勤怠データを出力する</a:t>
            </a:r>
            <a:endParaRPr sz="1600">
              <a:latin typeface="Arial"/>
              <a:ea typeface="Arial"/>
              <a:cs typeface="Arial"/>
              <a:sym typeface="Arial"/>
            </a:endParaRPr>
          </a:p>
        </p:txBody>
      </p:sp>
      <p:sp>
        <p:nvSpPr>
          <p:cNvPr id="432" name="Google Shape;432;p20"/>
          <p:cNvSpPr txBox="1"/>
          <p:nvPr/>
        </p:nvSpPr>
        <p:spPr>
          <a:xfrm>
            <a:off x="361950" y="2333450"/>
            <a:ext cx="6521400" cy="828000"/>
          </a:xfrm>
          <a:prstGeom prst="rect">
            <a:avLst/>
          </a:prstGeom>
          <a:noFill/>
          <a:ln>
            <a:noFill/>
          </a:ln>
        </p:spPr>
        <p:txBody>
          <a:bodyPr spcFirstLastPara="1" wrap="square" lIns="91425" tIns="91425" rIns="91425" bIns="91425" anchor="t" anchorCtr="0">
            <a:spAutoFit/>
          </a:bodyPr>
          <a:lstStyle/>
          <a:p>
            <a:pPr marL="0" lvl="0" indent="0" algn="l" rtl="0">
              <a:lnSpc>
                <a:spcPct val="140000"/>
              </a:lnSpc>
              <a:spcBef>
                <a:spcPts val="0"/>
              </a:spcBef>
              <a:spcAft>
                <a:spcPts val="0"/>
              </a:spcAft>
              <a:buClr>
                <a:schemeClr val="dk1"/>
              </a:buClr>
              <a:buSzPts val="1100"/>
              <a:buFont typeface="Arial"/>
              <a:buNone/>
            </a:pPr>
            <a:r>
              <a:rPr lang="ja-JP" sz="1100">
                <a:solidFill>
                  <a:schemeClr val="dk1"/>
                </a:solidFill>
                <a:highlight>
                  <a:schemeClr val="lt1"/>
                </a:highlight>
              </a:rPr>
              <a:t>主な用途として、給与計算ソフトなどにデータを取り込む場合は勤務データダウンロード、</a:t>
            </a:r>
            <a:endParaRPr sz="1100">
              <a:solidFill>
                <a:schemeClr val="dk1"/>
              </a:solidFill>
              <a:highlight>
                <a:schemeClr val="lt1"/>
              </a:highlight>
            </a:endParaRPr>
          </a:p>
          <a:p>
            <a:pPr marL="0" lvl="0" indent="0" algn="l" rtl="0">
              <a:lnSpc>
                <a:spcPct val="140000"/>
              </a:lnSpc>
              <a:spcBef>
                <a:spcPts val="0"/>
              </a:spcBef>
              <a:spcAft>
                <a:spcPts val="0"/>
              </a:spcAft>
              <a:buClr>
                <a:schemeClr val="dk1"/>
              </a:buClr>
              <a:buSzPts val="1100"/>
              <a:buFont typeface="Arial"/>
              <a:buNone/>
            </a:pPr>
            <a:r>
              <a:rPr lang="ja-JP" sz="1100">
                <a:solidFill>
                  <a:schemeClr val="dk1"/>
                </a:solidFill>
                <a:highlight>
                  <a:schemeClr val="lt1"/>
                </a:highlight>
              </a:rPr>
              <a:t>1か月の基本的な勤怠データをスタッフ1人分ずつ確認したい場合は出勤簿一括ダウンロードを</a:t>
            </a:r>
            <a:endParaRPr sz="1100">
              <a:solidFill>
                <a:schemeClr val="dk1"/>
              </a:solidFill>
              <a:highlight>
                <a:schemeClr val="lt1"/>
              </a:highlight>
            </a:endParaRPr>
          </a:p>
          <a:p>
            <a:pPr marL="0" lvl="0" indent="0" algn="l" rtl="0">
              <a:lnSpc>
                <a:spcPct val="140000"/>
              </a:lnSpc>
              <a:spcBef>
                <a:spcPts val="0"/>
              </a:spcBef>
              <a:spcAft>
                <a:spcPts val="0"/>
              </a:spcAft>
              <a:buClr>
                <a:schemeClr val="dk1"/>
              </a:buClr>
              <a:buSzPts val="1100"/>
              <a:buFont typeface="Arial"/>
              <a:buNone/>
            </a:pPr>
            <a:r>
              <a:rPr lang="ja-JP" sz="1100">
                <a:solidFill>
                  <a:schemeClr val="dk1"/>
                </a:solidFill>
                <a:highlight>
                  <a:schemeClr val="lt1"/>
                </a:highlight>
              </a:rPr>
              <a:t>おすすめします。</a:t>
            </a:r>
            <a:endParaRPr>
              <a:latin typeface="Calibri"/>
              <a:ea typeface="Calibri"/>
              <a:cs typeface="Calibri"/>
              <a:sym typeface="Calibri"/>
            </a:endParaRPr>
          </a:p>
        </p:txBody>
      </p:sp>
      <p:sp>
        <p:nvSpPr>
          <p:cNvPr id="433" name="Google Shape;433;p20"/>
          <p:cNvSpPr txBox="1"/>
          <p:nvPr/>
        </p:nvSpPr>
        <p:spPr>
          <a:xfrm>
            <a:off x="361950" y="3295650"/>
            <a:ext cx="3886200" cy="354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ja-JP" b="1">
                <a:latin typeface="Calibri"/>
                <a:ea typeface="Calibri"/>
                <a:cs typeface="Calibri"/>
                <a:sym typeface="Calibri"/>
              </a:rPr>
              <a:t>勤務データダウンロード</a:t>
            </a:r>
            <a:endParaRPr b="1">
              <a:latin typeface="Calibri"/>
              <a:ea typeface="Calibri"/>
              <a:cs typeface="Calibri"/>
              <a:sym typeface="Calibri"/>
            </a:endParaRPr>
          </a:p>
        </p:txBody>
      </p:sp>
      <p:sp>
        <p:nvSpPr>
          <p:cNvPr id="434" name="Google Shape;434;p20"/>
          <p:cNvSpPr txBox="1"/>
          <p:nvPr/>
        </p:nvSpPr>
        <p:spPr>
          <a:xfrm>
            <a:off x="361950" y="482600"/>
            <a:ext cx="5726100" cy="3762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00000"/>
              </a:buClr>
              <a:buSzPts val="2000"/>
              <a:buFont typeface="Arial"/>
              <a:buNone/>
            </a:pPr>
            <a:r>
              <a:rPr lang="ja-JP" sz="2000" b="0" i="0" u="none" strike="noStrike" cap="none">
                <a:solidFill>
                  <a:schemeClr val="lt1"/>
                </a:solidFill>
                <a:latin typeface="Arial"/>
                <a:ea typeface="Arial"/>
                <a:cs typeface="Arial"/>
                <a:sym typeface="Arial"/>
              </a:rPr>
              <a:t>基本運用の流れ</a:t>
            </a:r>
            <a:endParaRPr sz="1400" b="0" i="0" u="none" strike="noStrike" cap="none">
              <a:solidFill>
                <a:srgbClr val="000000"/>
              </a:solidFill>
              <a:latin typeface="Arial"/>
              <a:ea typeface="Arial"/>
              <a:cs typeface="Arial"/>
              <a:sym typeface="Arial"/>
            </a:endParaRPr>
          </a:p>
        </p:txBody>
      </p:sp>
      <p:sp>
        <p:nvSpPr>
          <p:cNvPr id="435" name="Google Shape;435;p20"/>
          <p:cNvSpPr txBox="1"/>
          <p:nvPr/>
        </p:nvSpPr>
        <p:spPr>
          <a:xfrm>
            <a:off x="361950" y="7149943"/>
            <a:ext cx="6521400" cy="354000"/>
          </a:xfrm>
          <a:prstGeom prst="rect">
            <a:avLst/>
          </a:prstGeom>
          <a:noFill/>
          <a:ln>
            <a:noFill/>
          </a:ln>
        </p:spPr>
        <p:txBody>
          <a:bodyPr spcFirstLastPara="1" wrap="square" lIns="91425" tIns="91425" rIns="91425" bIns="91425" anchor="t" anchorCtr="0">
            <a:spAutoFit/>
          </a:bodyPr>
          <a:lstStyle/>
          <a:p>
            <a:pPr marL="0" lvl="0" indent="0" algn="l" rtl="0">
              <a:lnSpc>
                <a:spcPct val="140000"/>
              </a:lnSpc>
              <a:spcBef>
                <a:spcPts val="0"/>
              </a:spcBef>
              <a:spcAft>
                <a:spcPts val="0"/>
              </a:spcAft>
              <a:buNone/>
            </a:pPr>
            <a:r>
              <a:rPr lang="ja-JP" sz="1100">
                <a:solidFill>
                  <a:schemeClr val="dk1"/>
                </a:solidFill>
                <a:highlight>
                  <a:schemeClr val="lt1"/>
                </a:highlight>
              </a:rPr>
              <a:t>出勤管理→データ出力→</a:t>
            </a:r>
            <a:r>
              <a:rPr lang="ja-JP" sz="1100" u="sng">
                <a:solidFill>
                  <a:schemeClr val="hlink"/>
                </a:solidFill>
                <a:highlight>
                  <a:schemeClr val="lt1"/>
                </a:highlight>
                <a:hlinkClick r:id="rId4"/>
              </a:rPr>
              <a:t>勤務データダウンロード</a:t>
            </a:r>
            <a:endParaRPr sz="1100">
              <a:solidFill>
                <a:schemeClr val="dk1"/>
              </a:solidFill>
              <a:highlight>
                <a:schemeClr val="lt1"/>
              </a:highlight>
            </a:endParaRPr>
          </a:p>
        </p:txBody>
      </p:sp>
      <p:sp>
        <p:nvSpPr>
          <p:cNvPr id="436" name="Google Shape;436;p20"/>
          <p:cNvSpPr txBox="1"/>
          <p:nvPr/>
        </p:nvSpPr>
        <p:spPr>
          <a:xfrm>
            <a:off x="361950" y="7519004"/>
            <a:ext cx="6767400" cy="828000"/>
          </a:xfrm>
          <a:prstGeom prst="rect">
            <a:avLst/>
          </a:prstGeom>
          <a:noFill/>
          <a:ln>
            <a:noFill/>
          </a:ln>
        </p:spPr>
        <p:txBody>
          <a:bodyPr spcFirstLastPara="1" wrap="square" lIns="91425" tIns="91425" rIns="91425" bIns="91425" anchor="t" anchorCtr="0">
            <a:spAutoFit/>
          </a:bodyPr>
          <a:lstStyle/>
          <a:p>
            <a:pPr marL="0" lvl="0" indent="0" algn="l" rtl="0">
              <a:lnSpc>
                <a:spcPct val="140000"/>
              </a:lnSpc>
              <a:spcBef>
                <a:spcPts val="0"/>
              </a:spcBef>
              <a:spcAft>
                <a:spcPts val="0"/>
              </a:spcAft>
              <a:buNone/>
            </a:pPr>
            <a:r>
              <a:rPr lang="ja-JP" sz="1100">
                <a:solidFill>
                  <a:schemeClr val="dk1"/>
                </a:solidFill>
                <a:highlight>
                  <a:schemeClr val="lt1"/>
                </a:highlight>
              </a:rPr>
              <a:t>出力するファイル形式は、CSV・Excelから選択可能です。</a:t>
            </a:r>
            <a:endParaRPr sz="1100">
              <a:solidFill>
                <a:schemeClr val="dk1"/>
              </a:solidFill>
              <a:highlight>
                <a:schemeClr val="lt1"/>
              </a:highlight>
            </a:endParaRPr>
          </a:p>
          <a:p>
            <a:pPr marL="0" lvl="0" indent="0" algn="l" rtl="0">
              <a:lnSpc>
                <a:spcPct val="140000"/>
              </a:lnSpc>
              <a:spcBef>
                <a:spcPts val="0"/>
              </a:spcBef>
              <a:spcAft>
                <a:spcPts val="0"/>
              </a:spcAft>
              <a:buNone/>
            </a:pPr>
            <a:r>
              <a:rPr lang="ja-JP" sz="1100">
                <a:solidFill>
                  <a:schemeClr val="dk1"/>
                </a:solidFill>
                <a:highlight>
                  <a:schemeClr val="lt1"/>
                </a:highlight>
              </a:rPr>
              <a:t>勤務データダウンロードでは、労働時間、残業時間、休暇時間などの勤怠データを集計・出力します。</a:t>
            </a:r>
            <a:endParaRPr sz="1100">
              <a:solidFill>
                <a:schemeClr val="dk1"/>
              </a:solidFill>
              <a:highlight>
                <a:schemeClr val="lt1"/>
              </a:highlight>
            </a:endParaRPr>
          </a:p>
          <a:p>
            <a:pPr marL="0" lvl="0" indent="0" algn="l" rtl="0">
              <a:lnSpc>
                <a:spcPct val="140000"/>
              </a:lnSpc>
              <a:spcBef>
                <a:spcPts val="0"/>
              </a:spcBef>
              <a:spcAft>
                <a:spcPts val="0"/>
              </a:spcAft>
              <a:buNone/>
            </a:pPr>
            <a:r>
              <a:rPr lang="ja-JP" sz="1100">
                <a:solidFill>
                  <a:schemeClr val="dk1"/>
                </a:solidFill>
                <a:highlight>
                  <a:schemeClr val="lt1"/>
                </a:highlight>
              </a:rPr>
              <a:t>集計項目は、フォーマットを編集することで自由に選択できます。</a:t>
            </a:r>
            <a:endParaRPr sz="1100">
              <a:solidFill>
                <a:schemeClr val="dk1"/>
              </a:solidFill>
              <a:highlight>
                <a:schemeClr val="lt1"/>
              </a:highlight>
            </a:endParaRPr>
          </a:p>
        </p:txBody>
      </p:sp>
      <p:pic>
        <p:nvPicPr>
          <p:cNvPr id="437" name="Google Shape;437;p20"/>
          <p:cNvPicPr preferRelativeResize="0"/>
          <p:nvPr/>
        </p:nvPicPr>
        <p:blipFill>
          <a:blip r:embed="rId5">
            <a:alphaModFix/>
          </a:blip>
          <a:stretch>
            <a:fillRect/>
          </a:stretch>
        </p:blipFill>
        <p:spPr>
          <a:xfrm>
            <a:off x="1097163" y="3686134"/>
            <a:ext cx="5365349" cy="3448749"/>
          </a:xfrm>
          <a:prstGeom prst="rect">
            <a:avLst/>
          </a:prstGeom>
          <a:noFill/>
          <a:ln>
            <a:noFill/>
          </a:ln>
        </p:spPr>
      </p:pic>
      <p:pic>
        <p:nvPicPr>
          <p:cNvPr id="438" name="Google Shape;438;p20"/>
          <p:cNvPicPr preferRelativeResize="0"/>
          <p:nvPr/>
        </p:nvPicPr>
        <p:blipFill>
          <a:blip r:embed="rId6">
            <a:alphaModFix/>
          </a:blip>
          <a:stretch>
            <a:fillRect/>
          </a:stretch>
        </p:blipFill>
        <p:spPr>
          <a:xfrm>
            <a:off x="519138" y="9075650"/>
            <a:ext cx="6521400" cy="785705"/>
          </a:xfrm>
          <a:prstGeom prst="rect">
            <a:avLst/>
          </a:prstGeom>
          <a:noFill/>
          <a:ln>
            <a:noFill/>
          </a:ln>
        </p:spPr>
      </p:pic>
      <p:sp>
        <p:nvSpPr>
          <p:cNvPr id="439" name="Google Shape;439;p20"/>
          <p:cNvSpPr txBox="1"/>
          <p:nvPr/>
        </p:nvSpPr>
        <p:spPr>
          <a:xfrm>
            <a:off x="361950" y="8731125"/>
            <a:ext cx="1838400" cy="257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ja-JP" sz="1100"/>
              <a:t>・出力データの一例</a:t>
            </a:r>
            <a:endParaRPr sz="1100"/>
          </a:p>
        </p:txBody>
      </p:sp>
      <p:sp>
        <p:nvSpPr>
          <p:cNvPr id="440" name="Google Shape;440;p20"/>
          <p:cNvSpPr txBox="1"/>
          <p:nvPr/>
        </p:nvSpPr>
        <p:spPr>
          <a:xfrm>
            <a:off x="3286125" y="1331888"/>
            <a:ext cx="2043300" cy="354000"/>
          </a:xfrm>
          <a:prstGeom prst="rect">
            <a:avLst/>
          </a:prstGeom>
          <a:noFill/>
          <a:ln>
            <a:noFill/>
          </a:ln>
        </p:spPr>
        <p:txBody>
          <a:bodyPr spcFirstLastPara="1" wrap="square" lIns="91425" tIns="91425" rIns="91425" bIns="91425" anchor="ctr" anchorCtr="0">
            <a:spAutoFit/>
          </a:bodyPr>
          <a:lstStyle/>
          <a:p>
            <a:pPr marL="0" lvl="0" indent="0" algn="l" rtl="0">
              <a:spcBef>
                <a:spcPts val="0"/>
              </a:spcBef>
              <a:spcAft>
                <a:spcPts val="0"/>
              </a:spcAft>
              <a:buNone/>
            </a:pPr>
            <a:r>
              <a:rPr lang="ja-JP" sz="1100"/>
              <a:t>（</a:t>
            </a:r>
            <a:r>
              <a:rPr lang="ja-JP" sz="1100" u="sng">
                <a:solidFill>
                  <a:schemeClr val="hlink"/>
                </a:solidFill>
                <a:hlinkClick r:id="rId7"/>
              </a:rPr>
              <a:t>ヘルプページ</a:t>
            </a:r>
            <a:r>
              <a:rPr lang="ja-JP" sz="1100"/>
              <a:t>）</a:t>
            </a:r>
            <a:endParaRPr sz="1100"/>
          </a:p>
        </p:txBody>
      </p:sp>
      <p:sp>
        <p:nvSpPr>
          <p:cNvPr id="441" name="Google Shape;441;p20"/>
          <p:cNvSpPr txBox="1"/>
          <p:nvPr/>
        </p:nvSpPr>
        <p:spPr>
          <a:xfrm>
            <a:off x="361950" y="8362064"/>
            <a:ext cx="6767400" cy="354000"/>
          </a:xfrm>
          <a:prstGeom prst="rect">
            <a:avLst/>
          </a:prstGeom>
          <a:noFill/>
          <a:ln>
            <a:noFill/>
          </a:ln>
        </p:spPr>
        <p:txBody>
          <a:bodyPr spcFirstLastPara="1" wrap="square" lIns="91425" tIns="91425" rIns="91425" bIns="91425" anchor="t" anchorCtr="0">
            <a:spAutoFit/>
          </a:bodyPr>
          <a:lstStyle/>
          <a:p>
            <a:pPr marL="0" lvl="0" indent="0" algn="l" rtl="0">
              <a:lnSpc>
                <a:spcPct val="140000"/>
              </a:lnSpc>
              <a:spcBef>
                <a:spcPts val="0"/>
              </a:spcBef>
              <a:spcAft>
                <a:spcPts val="0"/>
              </a:spcAft>
              <a:buNone/>
            </a:pPr>
            <a:r>
              <a:rPr lang="ja-JP" sz="1100">
                <a:solidFill>
                  <a:schemeClr val="dk1"/>
                </a:solidFill>
                <a:highlight>
                  <a:schemeClr val="lt1"/>
                </a:highlight>
              </a:rPr>
              <a:t>詳しい使い方は</a:t>
            </a:r>
            <a:r>
              <a:rPr lang="ja-JP" sz="1100" u="sng">
                <a:solidFill>
                  <a:schemeClr val="hlink"/>
                </a:solidFill>
                <a:highlight>
                  <a:schemeClr val="lt1"/>
                </a:highlight>
                <a:hlinkClick r:id="rId4"/>
              </a:rPr>
              <a:t>ヘルプページ</a:t>
            </a:r>
            <a:r>
              <a:rPr lang="ja-JP" sz="1100">
                <a:solidFill>
                  <a:schemeClr val="dk1"/>
                </a:solidFill>
                <a:highlight>
                  <a:schemeClr val="lt1"/>
                </a:highlight>
              </a:rPr>
              <a:t>をご確認ください。</a:t>
            </a:r>
            <a:endParaRPr sz="1100">
              <a:solidFill>
                <a:schemeClr val="dk1"/>
              </a:solidFill>
              <a:highlight>
                <a:schemeClr val="lt1"/>
              </a:highlight>
            </a:endParaRPr>
          </a:p>
        </p:txBody>
      </p:sp>
      <p:sp>
        <p:nvSpPr>
          <p:cNvPr id="442" name="Google Shape;442;p20"/>
          <p:cNvSpPr txBox="1">
            <a:spLocks noGrp="1"/>
          </p:cNvSpPr>
          <p:nvPr>
            <p:ph type="sldNum" idx="12"/>
          </p:nvPr>
        </p:nvSpPr>
        <p:spPr>
          <a:xfrm>
            <a:off x="5857800" y="229863"/>
            <a:ext cx="1701900" cy="8817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tLang="ja-JP" sz="8000">
                <a:solidFill>
                  <a:schemeClr val="lt1"/>
                </a:solidFill>
                <a:latin typeface="Arial"/>
                <a:ea typeface="Arial"/>
                <a:cs typeface="Arial"/>
                <a:sym typeface="Arial"/>
              </a:rPr>
              <a:t>21</a:t>
            </a:fld>
            <a:endParaRPr sz="8000">
              <a:solidFill>
                <a:schemeClr val="lt1"/>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pic>
        <p:nvPicPr>
          <p:cNvPr id="447" name="Google Shape;447;p21"/>
          <p:cNvPicPr preferRelativeResize="0">
            <a:picLocks noGrp="1"/>
          </p:cNvPicPr>
          <p:nvPr>
            <p:ph type="body" idx="1"/>
          </p:nvPr>
        </p:nvPicPr>
        <p:blipFill rotWithShape="1">
          <a:blip r:embed="rId3">
            <a:alphaModFix/>
          </a:blip>
          <a:srcRect/>
          <a:stretch/>
        </p:blipFill>
        <p:spPr>
          <a:xfrm>
            <a:off x="0" y="0"/>
            <a:ext cx="7559675" cy="966787"/>
          </a:xfrm>
          <a:prstGeom prst="rect">
            <a:avLst/>
          </a:prstGeom>
          <a:noFill/>
          <a:ln>
            <a:noFill/>
          </a:ln>
        </p:spPr>
      </p:pic>
      <p:sp>
        <p:nvSpPr>
          <p:cNvPr id="448" name="Google Shape;448;p21"/>
          <p:cNvSpPr txBox="1"/>
          <p:nvPr/>
        </p:nvSpPr>
        <p:spPr>
          <a:xfrm>
            <a:off x="361950" y="482600"/>
            <a:ext cx="5726112" cy="376237"/>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00000"/>
              </a:buClr>
              <a:buSzPts val="2000"/>
              <a:buFont typeface="Arial"/>
              <a:buNone/>
            </a:pPr>
            <a:r>
              <a:rPr lang="ja-JP" sz="2000" b="0" i="0" u="none" strike="noStrike" cap="none">
                <a:solidFill>
                  <a:schemeClr val="lt1"/>
                </a:solidFill>
                <a:latin typeface="Arial"/>
                <a:ea typeface="Arial"/>
                <a:cs typeface="Arial"/>
                <a:sym typeface="Arial"/>
              </a:rPr>
              <a:t>基本運用の流れ</a:t>
            </a:r>
            <a:endParaRPr sz="1400" b="0" i="0" u="none" strike="noStrike" cap="none">
              <a:solidFill>
                <a:srgbClr val="000000"/>
              </a:solidFill>
              <a:latin typeface="Arial"/>
              <a:ea typeface="Arial"/>
              <a:cs typeface="Arial"/>
              <a:sym typeface="Arial"/>
            </a:endParaRPr>
          </a:p>
        </p:txBody>
      </p:sp>
      <p:sp>
        <p:nvSpPr>
          <p:cNvPr id="449" name="Google Shape;449;p21"/>
          <p:cNvSpPr txBox="1"/>
          <p:nvPr/>
        </p:nvSpPr>
        <p:spPr>
          <a:xfrm>
            <a:off x="361950" y="1331900"/>
            <a:ext cx="3219600" cy="354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ja-JP" b="1">
                <a:latin typeface="Calibri"/>
                <a:ea typeface="Calibri"/>
                <a:cs typeface="Calibri"/>
                <a:sym typeface="Calibri"/>
              </a:rPr>
              <a:t>出勤簿一括ダウンロード</a:t>
            </a:r>
            <a:endParaRPr b="1">
              <a:latin typeface="Calibri"/>
              <a:ea typeface="Calibri"/>
              <a:cs typeface="Calibri"/>
              <a:sym typeface="Calibri"/>
            </a:endParaRPr>
          </a:p>
        </p:txBody>
      </p:sp>
      <p:sp>
        <p:nvSpPr>
          <p:cNvPr id="450" name="Google Shape;450;p21"/>
          <p:cNvSpPr txBox="1"/>
          <p:nvPr/>
        </p:nvSpPr>
        <p:spPr>
          <a:xfrm>
            <a:off x="361950" y="4998690"/>
            <a:ext cx="6521400" cy="354000"/>
          </a:xfrm>
          <a:prstGeom prst="rect">
            <a:avLst/>
          </a:prstGeom>
          <a:noFill/>
          <a:ln>
            <a:noFill/>
          </a:ln>
        </p:spPr>
        <p:txBody>
          <a:bodyPr spcFirstLastPara="1" wrap="square" lIns="91425" tIns="91425" rIns="91425" bIns="91425" anchor="t" anchorCtr="0">
            <a:spAutoFit/>
          </a:bodyPr>
          <a:lstStyle/>
          <a:p>
            <a:pPr marL="0" lvl="0" indent="0" algn="l" rtl="0">
              <a:lnSpc>
                <a:spcPct val="140000"/>
              </a:lnSpc>
              <a:spcBef>
                <a:spcPts val="0"/>
              </a:spcBef>
              <a:spcAft>
                <a:spcPts val="0"/>
              </a:spcAft>
              <a:buNone/>
            </a:pPr>
            <a:r>
              <a:rPr lang="ja-JP" sz="1100">
                <a:solidFill>
                  <a:schemeClr val="dk1"/>
                </a:solidFill>
                <a:highlight>
                  <a:schemeClr val="lt1"/>
                </a:highlight>
              </a:rPr>
              <a:t>出勤管理→データ出力→</a:t>
            </a:r>
            <a:r>
              <a:rPr lang="ja-JP" sz="1100" u="sng">
                <a:solidFill>
                  <a:schemeClr val="hlink"/>
                </a:solidFill>
                <a:highlight>
                  <a:schemeClr val="lt1"/>
                </a:highlight>
                <a:hlinkClick r:id="rId4"/>
              </a:rPr>
              <a:t>出勤簿一括ダウンロード</a:t>
            </a:r>
            <a:endParaRPr sz="1100">
              <a:solidFill>
                <a:schemeClr val="dk1"/>
              </a:solidFill>
              <a:highlight>
                <a:schemeClr val="lt1"/>
              </a:highlight>
            </a:endParaRPr>
          </a:p>
        </p:txBody>
      </p:sp>
      <p:sp>
        <p:nvSpPr>
          <p:cNvPr id="451" name="Google Shape;451;p21"/>
          <p:cNvSpPr txBox="1"/>
          <p:nvPr/>
        </p:nvSpPr>
        <p:spPr>
          <a:xfrm>
            <a:off x="361950" y="5348350"/>
            <a:ext cx="6835800" cy="1302300"/>
          </a:xfrm>
          <a:prstGeom prst="rect">
            <a:avLst/>
          </a:prstGeom>
          <a:noFill/>
          <a:ln>
            <a:noFill/>
          </a:ln>
        </p:spPr>
        <p:txBody>
          <a:bodyPr spcFirstLastPara="1" wrap="square" lIns="91425" tIns="91425" rIns="91425" bIns="91425" anchor="t" anchorCtr="0">
            <a:spAutoFit/>
          </a:bodyPr>
          <a:lstStyle/>
          <a:p>
            <a:pPr marL="0" lvl="0" indent="0" algn="l" rtl="0">
              <a:lnSpc>
                <a:spcPct val="140000"/>
              </a:lnSpc>
              <a:spcBef>
                <a:spcPts val="0"/>
              </a:spcBef>
              <a:spcAft>
                <a:spcPts val="0"/>
              </a:spcAft>
              <a:buNone/>
            </a:pPr>
            <a:r>
              <a:rPr lang="ja-JP" sz="1100">
                <a:solidFill>
                  <a:schemeClr val="dk1"/>
                </a:solidFill>
                <a:highlight>
                  <a:schemeClr val="lt1"/>
                </a:highlight>
              </a:rPr>
              <a:t>出力するファイル形式は、Excel・PDFから選択可能です。</a:t>
            </a:r>
            <a:endParaRPr sz="1100">
              <a:solidFill>
                <a:schemeClr val="dk1"/>
              </a:solidFill>
              <a:highlight>
                <a:schemeClr val="lt1"/>
              </a:highlight>
            </a:endParaRPr>
          </a:p>
          <a:p>
            <a:pPr marL="0" lvl="0" indent="0" algn="l" rtl="0">
              <a:lnSpc>
                <a:spcPct val="140000"/>
              </a:lnSpc>
              <a:spcBef>
                <a:spcPts val="0"/>
              </a:spcBef>
              <a:spcAft>
                <a:spcPts val="0"/>
              </a:spcAft>
              <a:buNone/>
            </a:pPr>
            <a:r>
              <a:rPr lang="ja-JP" sz="1100">
                <a:solidFill>
                  <a:schemeClr val="dk1"/>
                </a:solidFill>
                <a:highlight>
                  <a:schemeClr val="lt1"/>
                </a:highlight>
              </a:rPr>
              <a:t>出勤簿一括ダウンロードでは、1シートにつきスタッフ1人分のデータを出力します。</a:t>
            </a:r>
            <a:endParaRPr sz="1100">
              <a:solidFill>
                <a:schemeClr val="dk1"/>
              </a:solidFill>
              <a:highlight>
                <a:schemeClr val="lt1"/>
              </a:highlight>
            </a:endParaRPr>
          </a:p>
          <a:p>
            <a:pPr marL="0" lvl="0" indent="0" algn="l" rtl="0">
              <a:lnSpc>
                <a:spcPct val="140000"/>
              </a:lnSpc>
              <a:spcBef>
                <a:spcPts val="0"/>
              </a:spcBef>
              <a:spcAft>
                <a:spcPts val="0"/>
              </a:spcAft>
              <a:buNone/>
            </a:pPr>
            <a:r>
              <a:rPr lang="ja-JP" sz="1100">
                <a:solidFill>
                  <a:schemeClr val="dk1"/>
                </a:solidFill>
                <a:highlight>
                  <a:schemeClr val="lt1"/>
                </a:highlight>
              </a:rPr>
              <a:t>集計項目の種類は勤務データダウンロードより少ないですが、データの確認がしやすいデザインになっています。</a:t>
            </a:r>
            <a:endParaRPr sz="1100">
              <a:solidFill>
                <a:schemeClr val="dk1"/>
              </a:solidFill>
              <a:highlight>
                <a:schemeClr val="lt1"/>
              </a:highlight>
            </a:endParaRPr>
          </a:p>
          <a:p>
            <a:pPr marL="0" lvl="0" indent="0" algn="l" rtl="0">
              <a:lnSpc>
                <a:spcPct val="140000"/>
              </a:lnSpc>
              <a:spcBef>
                <a:spcPts val="0"/>
              </a:spcBef>
              <a:spcAft>
                <a:spcPts val="0"/>
              </a:spcAft>
              <a:buNone/>
            </a:pPr>
            <a:r>
              <a:rPr lang="ja-JP" sz="1100">
                <a:solidFill>
                  <a:schemeClr val="dk1"/>
                </a:solidFill>
                <a:highlight>
                  <a:schemeClr val="lt1"/>
                </a:highlight>
              </a:rPr>
              <a:t>集計項目は、フォーマットを編集することで自由に選択できます。</a:t>
            </a:r>
            <a:endParaRPr sz="1100">
              <a:solidFill>
                <a:schemeClr val="dk1"/>
              </a:solidFill>
              <a:highlight>
                <a:schemeClr val="lt1"/>
              </a:highlight>
            </a:endParaRPr>
          </a:p>
        </p:txBody>
      </p:sp>
      <p:sp>
        <p:nvSpPr>
          <p:cNvPr id="452" name="Google Shape;452;p21"/>
          <p:cNvSpPr txBox="1"/>
          <p:nvPr/>
        </p:nvSpPr>
        <p:spPr>
          <a:xfrm>
            <a:off x="361950" y="6995975"/>
            <a:ext cx="3038400" cy="293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ja-JP" sz="1100"/>
              <a:t>・出力データの一例（Excel）</a:t>
            </a:r>
            <a:endParaRPr sz="1100"/>
          </a:p>
        </p:txBody>
      </p:sp>
      <p:pic>
        <p:nvPicPr>
          <p:cNvPr id="453" name="Google Shape;453;p21"/>
          <p:cNvPicPr preferRelativeResize="0"/>
          <p:nvPr/>
        </p:nvPicPr>
        <p:blipFill>
          <a:blip r:embed="rId5">
            <a:alphaModFix/>
          </a:blip>
          <a:stretch>
            <a:fillRect/>
          </a:stretch>
        </p:blipFill>
        <p:spPr>
          <a:xfrm>
            <a:off x="949878" y="1721916"/>
            <a:ext cx="5659920" cy="3281113"/>
          </a:xfrm>
          <a:prstGeom prst="rect">
            <a:avLst/>
          </a:prstGeom>
          <a:noFill/>
          <a:ln>
            <a:noFill/>
          </a:ln>
        </p:spPr>
      </p:pic>
      <p:pic>
        <p:nvPicPr>
          <p:cNvPr id="454" name="Google Shape;454;p21"/>
          <p:cNvPicPr preferRelativeResize="0"/>
          <p:nvPr/>
        </p:nvPicPr>
        <p:blipFill>
          <a:blip r:embed="rId6">
            <a:alphaModFix/>
          </a:blip>
          <a:stretch>
            <a:fillRect/>
          </a:stretch>
        </p:blipFill>
        <p:spPr>
          <a:xfrm>
            <a:off x="396125" y="7329275"/>
            <a:ext cx="6767438" cy="1803993"/>
          </a:xfrm>
          <a:prstGeom prst="rect">
            <a:avLst/>
          </a:prstGeom>
          <a:noFill/>
          <a:ln>
            <a:noFill/>
          </a:ln>
        </p:spPr>
      </p:pic>
      <p:sp>
        <p:nvSpPr>
          <p:cNvPr id="455" name="Google Shape;455;p21"/>
          <p:cNvSpPr txBox="1"/>
          <p:nvPr/>
        </p:nvSpPr>
        <p:spPr>
          <a:xfrm>
            <a:off x="361950" y="6646313"/>
            <a:ext cx="6767400" cy="354000"/>
          </a:xfrm>
          <a:prstGeom prst="rect">
            <a:avLst/>
          </a:prstGeom>
          <a:noFill/>
          <a:ln>
            <a:noFill/>
          </a:ln>
        </p:spPr>
        <p:txBody>
          <a:bodyPr spcFirstLastPara="1" wrap="square" lIns="91425" tIns="91425" rIns="91425" bIns="91425" anchor="t" anchorCtr="0">
            <a:spAutoFit/>
          </a:bodyPr>
          <a:lstStyle/>
          <a:p>
            <a:pPr marL="0" lvl="0" indent="0" algn="l" rtl="0">
              <a:lnSpc>
                <a:spcPct val="140000"/>
              </a:lnSpc>
              <a:spcBef>
                <a:spcPts val="0"/>
              </a:spcBef>
              <a:spcAft>
                <a:spcPts val="0"/>
              </a:spcAft>
              <a:buNone/>
            </a:pPr>
            <a:r>
              <a:rPr lang="ja-JP" sz="1100">
                <a:solidFill>
                  <a:schemeClr val="dk1"/>
                </a:solidFill>
                <a:highlight>
                  <a:schemeClr val="lt1"/>
                </a:highlight>
              </a:rPr>
              <a:t>詳しい使い方は</a:t>
            </a:r>
            <a:r>
              <a:rPr lang="ja-JP" sz="1100" u="sng">
                <a:solidFill>
                  <a:schemeClr val="hlink"/>
                </a:solidFill>
                <a:highlight>
                  <a:schemeClr val="lt1"/>
                </a:highlight>
                <a:hlinkClick r:id="rId4"/>
              </a:rPr>
              <a:t>ヘルプページ</a:t>
            </a:r>
            <a:r>
              <a:rPr lang="ja-JP" sz="1100">
                <a:solidFill>
                  <a:schemeClr val="dk1"/>
                </a:solidFill>
                <a:highlight>
                  <a:schemeClr val="lt1"/>
                </a:highlight>
              </a:rPr>
              <a:t>をご確認ください。</a:t>
            </a:r>
            <a:endParaRPr sz="1100">
              <a:solidFill>
                <a:schemeClr val="dk1"/>
              </a:solidFill>
              <a:highlight>
                <a:schemeClr val="lt1"/>
              </a:highlight>
            </a:endParaRPr>
          </a:p>
        </p:txBody>
      </p:sp>
      <p:sp>
        <p:nvSpPr>
          <p:cNvPr id="456" name="Google Shape;456;p21"/>
          <p:cNvSpPr txBox="1">
            <a:spLocks noGrp="1"/>
          </p:cNvSpPr>
          <p:nvPr>
            <p:ph type="sldNum" idx="12"/>
          </p:nvPr>
        </p:nvSpPr>
        <p:spPr>
          <a:xfrm>
            <a:off x="5857800" y="229863"/>
            <a:ext cx="1701900" cy="8817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tLang="ja-JP" sz="8000">
                <a:solidFill>
                  <a:schemeClr val="lt1"/>
                </a:solidFill>
                <a:latin typeface="Arial"/>
                <a:ea typeface="Arial"/>
                <a:cs typeface="Arial"/>
                <a:sym typeface="Arial"/>
              </a:rPr>
              <a:t>22</a:t>
            </a:fld>
            <a:endParaRPr sz="8000">
              <a:solidFill>
                <a:schemeClr val="lt1"/>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pic>
        <p:nvPicPr>
          <p:cNvPr id="461" name="Google Shape;461;p22"/>
          <p:cNvPicPr preferRelativeResize="0"/>
          <p:nvPr/>
        </p:nvPicPr>
        <p:blipFill rotWithShape="1">
          <a:blip r:embed="rId3">
            <a:alphaModFix/>
          </a:blip>
          <a:srcRect/>
          <a:stretch/>
        </p:blipFill>
        <p:spPr>
          <a:xfrm>
            <a:off x="341312" y="0"/>
            <a:ext cx="6884987" cy="10691811"/>
          </a:xfrm>
          <a:prstGeom prst="rect">
            <a:avLst/>
          </a:prstGeom>
          <a:noFill/>
          <a:ln>
            <a:noFill/>
          </a:ln>
        </p:spPr>
      </p:pic>
      <p:pic>
        <p:nvPicPr>
          <p:cNvPr id="462" name="Google Shape;462;p22"/>
          <p:cNvPicPr preferRelativeResize="0"/>
          <p:nvPr/>
        </p:nvPicPr>
        <p:blipFill rotWithShape="1">
          <a:blip r:embed="rId4">
            <a:alphaModFix/>
          </a:blip>
          <a:srcRect/>
          <a:stretch/>
        </p:blipFill>
        <p:spPr>
          <a:xfrm>
            <a:off x="3235325" y="8916987"/>
            <a:ext cx="1049337" cy="1050925"/>
          </a:xfrm>
          <a:prstGeom prst="rect">
            <a:avLst/>
          </a:prstGeom>
          <a:noFill/>
          <a:ln>
            <a:noFill/>
          </a:ln>
        </p:spPr>
      </p:pic>
      <p:sp>
        <p:nvSpPr>
          <p:cNvPr id="463" name="Google Shape;463;p22"/>
          <p:cNvSpPr txBox="1"/>
          <p:nvPr/>
        </p:nvSpPr>
        <p:spPr>
          <a:xfrm>
            <a:off x="519112" y="4603750"/>
            <a:ext cx="6521450" cy="376237"/>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lt1"/>
              </a:buClr>
              <a:buSzPts val="2000"/>
              <a:buFont typeface="Arial"/>
              <a:buNone/>
            </a:pPr>
            <a:r>
              <a:rPr lang="ja-JP" sz="3600" b="0" i="0" u="none" strike="noStrike" cap="none">
                <a:solidFill>
                  <a:schemeClr val="lt1"/>
                </a:solidFill>
                <a:latin typeface="Arial"/>
                <a:ea typeface="Arial"/>
                <a:cs typeface="Arial"/>
                <a:sym typeface="Arial"/>
              </a:rPr>
              <a:t>その他</a:t>
            </a:r>
            <a:endParaRPr sz="3600" b="0" i="0" u="none" strike="noStrike" cap="none">
              <a:solidFill>
                <a:srgbClr val="000000"/>
              </a:solidFill>
              <a:latin typeface="Arial"/>
              <a:ea typeface="Arial"/>
              <a:cs typeface="Arial"/>
              <a:sym typeface="Arial"/>
            </a:endParaRPr>
          </a:p>
        </p:txBody>
      </p:sp>
      <p:sp>
        <p:nvSpPr>
          <p:cNvPr id="464" name="Google Shape;464;p22"/>
          <p:cNvSpPr txBox="1"/>
          <p:nvPr/>
        </p:nvSpPr>
        <p:spPr>
          <a:xfrm>
            <a:off x="519112" y="5068887"/>
            <a:ext cx="6521450" cy="434975"/>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lt1"/>
              </a:buClr>
              <a:buSzPts val="900"/>
              <a:buFont typeface="Arial"/>
              <a:buNone/>
            </a:pPr>
            <a:r>
              <a:rPr lang="ja-JP" sz="1400" b="0" i="0" u="none" strike="noStrike" cap="none">
                <a:solidFill>
                  <a:schemeClr val="lt1"/>
                </a:solidFill>
                <a:latin typeface="Arial"/>
                <a:ea typeface="Arial"/>
                <a:cs typeface="Arial"/>
                <a:sym typeface="Arial"/>
              </a:rPr>
              <a:t>クイックスタートガイド p.2</a:t>
            </a:r>
            <a:r>
              <a:rPr lang="ja-JP">
                <a:solidFill>
                  <a:schemeClr val="lt1"/>
                </a:solidFill>
              </a:rPr>
              <a:t>4</a:t>
            </a:r>
            <a:r>
              <a:rPr lang="ja-JP" sz="1400" b="0" i="0" u="none" strike="noStrike" cap="none">
                <a:solidFill>
                  <a:schemeClr val="lt1"/>
                </a:solidFill>
                <a:latin typeface="Arial"/>
                <a:ea typeface="Arial"/>
                <a:cs typeface="Arial"/>
                <a:sym typeface="Arial"/>
              </a:rPr>
              <a:t> – p.</a:t>
            </a:r>
            <a:r>
              <a:rPr lang="ja-JP">
                <a:solidFill>
                  <a:schemeClr val="lt1"/>
                </a:solidFill>
              </a:rPr>
              <a:t>26</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pic>
        <p:nvPicPr>
          <p:cNvPr id="469" name="Google Shape;469;p23"/>
          <p:cNvPicPr preferRelativeResize="0">
            <a:picLocks noGrp="1"/>
          </p:cNvPicPr>
          <p:nvPr>
            <p:ph type="body" idx="1"/>
          </p:nvPr>
        </p:nvPicPr>
        <p:blipFill rotWithShape="1">
          <a:blip r:embed="rId3">
            <a:alphaModFix/>
          </a:blip>
          <a:srcRect/>
          <a:stretch/>
        </p:blipFill>
        <p:spPr>
          <a:xfrm>
            <a:off x="0" y="0"/>
            <a:ext cx="7559675" cy="966787"/>
          </a:xfrm>
          <a:prstGeom prst="rect">
            <a:avLst/>
          </a:prstGeom>
          <a:noFill/>
          <a:ln>
            <a:noFill/>
          </a:ln>
        </p:spPr>
      </p:pic>
      <p:sp>
        <p:nvSpPr>
          <p:cNvPr id="470" name="Google Shape;470;p23"/>
          <p:cNvSpPr txBox="1"/>
          <p:nvPr/>
        </p:nvSpPr>
        <p:spPr>
          <a:xfrm>
            <a:off x="361950" y="482600"/>
            <a:ext cx="5726112" cy="376237"/>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2000"/>
              <a:buFont typeface="Arial"/>
              <a:buNone/>
            </a:pPr>
            <a:r>
              <a:rPr lang="ja-JP" sz="2000" b="0" i="0" u="none" strike="noStrike" cap="none">
                <a:solidFill>
                  <a:schemeClr val="lt1"/>
                </a:solidFill>
                <a:latin typeface="Arial"/>
                <a:ea typeface="Arial"/>
                <a:cs typeface="Arial"/>
                <a:sym typeface="Arial"/>
              </a:rPr>
              <a:t>その他</a:t>
            </a:r>
            <a:endParaRPr sz="1400" b="0" i="0" u="none" strike="noStrike" cap="none">
              <a:solidFill>
                <a:srgbClr val="000000"/>
              </a:solidFill>
              <a:latin typeface="Arial"/>
              <a:ea typeface="Arial"/>
              <a:cs typeface="Arial"/>
              <a:sym typeface="Arial"/>
            </a:endParaRPr>
          </a:p>
        </p:txBody>
      </p:sp>
      <p:sp>
        <p:nvSpPr>
          <p:cNvPr id="471" name="Google Shape;471;p23"/>
          <p:cNvSpPr txBox="1">
            <a:spLocks noGrp="1"/>
          </p:cNvSpPr>
          <p:nvPr>
            <p:ph type="title"/>
          </p:nvPr>
        </p:nvSpPr>
        <p:spPr>
          <a:xfrm>
            <a:off x="361950" y="1331912"/>
            <a:ext cx="6521400" cy="355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1100"/>
              <a:buNone/>
            </a:pPr>
            <a:r>
              <a:rPr lang="ja-JP" sz="1600">
                <a:latin typeface="Arial"/>
                <a:ea typeface="Arial"/>
                <a:cs typeface="Arial"/>
                <a:sym typeface="Arial"/>
              </a:rPr>
              <a:t>マイページについて</a:t>
            </a:r>
            <a:endParaRPr sz="1600">
              <a:latin typeface="Arial"/>
              <a:ea typeface="Arial"/>
              <a:cs typeface="Arial"/>
              <a:sym typeface="Arial"/>
            </a:endParaRPr>
          </a:p>
        </p:txBody>
      </p:sp>
      <p:pic>
        <p:nvPicPr>
          <p:cNvPr id="472" name="Google Shape;472;p23"/>
          <p:cNvPicPr preferRelativeResize="0"/>
          <p:nvPr/>
        </p:nvPicPr>
        <p:blipFill>
          <a:blip r:embed="rId4">
            <a:alphaModFix/>
          </a:blip>
          <a:stretch>
            <a:fillRect/>
          </a:stretch>
        </p:blipFill>
        <p:spPr>
          <a:xfrm>
            <a:off x="931342" y="2004998"/>
            <a:ext cx="5696991" cy="3205301"/>
          </a:xfrm>
          <a:prstGeom prst="rect">
            <a:avLst/>
          </a:prstGeom>
          <a:noFill/>
          <a:ln>
            <a:noFill/>
          </a:ln>
        </p:spPr>
      </p:pic>
      <p:sp>
        <p:nvSpPr>
          <p:cNvPr id="473" name="Google Shape;473;p23"/>
          <p:cNvSpPr/>
          <p:nvPr/>
        </p:nvSpPr>
        <p:spPr>
          <a:xfrm>
            <a:off x="879450" y="6848450"/>
            <a:ext cx="5800800" cy="2618700"/>
          </a:xfrm>
          <a:prstGeom prst="roundRect">
            <a:avLst>
              <a:gd name="adj" fmla="val 16667"/>
            </a:avLst>
          </a:prstGeom>
          <a:solidFill>
            <a:srgbClr val="F3F3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474" name="Google Shape;474;p23"/>
          <p:cNvSpPr txBox="1"/>
          <p:nvPr/>
        </p:nvSpPr>
        <p:spPr>
          <a:xfrm>
            <a:off x="1117650" y="7342421"/>
            <a:ext cx="5324400" cy="1960500"/>
          </a:xfrm>
          <a:prstGeom prst="rect">
            <a:avLst/>
          </a:prstGeom>
          <a:noFill/>
          <a:ln>
            <a:noFill/>
          </a:ln>
        </p:spPr>
        <p:txBody>
          <a:bodyPr spcFirstLastPara="1" wrap="square" lIns="91425" tIns="45700" rIns="91425" bIns="45700" anchor="t" anchorCtr="0">
            <a:noAutofit/>
          </a:bodyPr>
          <a:lstStyle/>
          <a:p>
            <a:pPr marL="457200" marR="0" lvl="0" indent="-298450" algn="l" rtl="0">
              <a:lnSpc>
                <a:spcPct val="140000"/>
              </a:lnSpc>
              <a:spcBef>
                <a:spcPts val="0"/>
              </a:spcBef>
              <a:spcAft>
                <a:spcPts val="0"/>
              </a:spcAft>
              <a:buClr>
                <a:schemeClr val="dk1"/>
              </a:buClr>
              <a:buSzPts val="1100"/>
              <a:buChar char="●"/>
            </a:pPr>
            <a:r>
              <a:rPr lang="ja-JP" sz="1100" u="sng">
                <a:solidFill>
                  <a:schemeClr val="hlink"/>
                </a:solidFill>
                <a:hlinkClick r:id="rId5"/>
              </a:rPr>
              <a:t>打刻</a:t>
            </a:r>
            <a:endParaRPr sz="1100">
              <a:solidFill>
                <a:schemeClr val="dk1"/>
              </a:solidFill>
            </a:endParaRPr>
          </a:p>
          <a:p>
            <a:pPr marL="457200" marR="0" lvl="0" indent="-298450" algn="l" rtl="0">
              <a:lnSpc>
                <a:spcPct val="140000"/>
              </a:lnSpc>
              <a:spcBef>
                <a:spcPts val="0"/>
              </a:spcBef>
              <a:spcAft>
                <a:spcPts val="0"/>
              </a:spcAft>
              <a:buClr>
                <a:schemeClr val="dk1"/>
              </a:buClr>
              <a:buSzPts val="1100"/>
              <a:buChar char="●"/>
            </a:pPr>
            <a:r>
              <a:rPr lang="ja-JP" sz="1100">
                <a:solidFill>
                  <a:schemeClr val="dk1"/>
                </a:solidFill>
              </a:rPr>
              <a:t>出勤簿の確認</a:t>
            </a:r>
            <a:endParaRPr sz="1100" b="0" i="0" u="none" strike="noStrike" cap="none">
              <a:solidFill>
                <a:schemeClr val="dk1"/>
              </a:solidFill>
              <a:latin typeface="Arial"/>
              <a:ea typeface="Arial"/>
              <a:cs typeface="Arial"/>
              <a:sym typeface="Arial"/>
            </a:endParaRPr>
          </a:p>
          <a:p>
            <a:pPr marL="457200" marR="0" lvl="0" indent="-298450" algn="l" rtl="0">
              <a:lnSpc>
                <a:spcPct val="140000"/>
              </a:lnSpc>
              <a:spcBef>
                <a:spcPts val="0"/>
              </a:spcBef>
              <a:spcAft>
                <a:spcPts val="0"/>
              </a:spcAft>
              <a:buClr>
                <a:schemeClr val="dk1"/>
              </a:buClr>
              <a:buSzPts val="1100"/>
              <a:buFont typeface="Arial"/>
              <a:buChar char="●"/>
            </a:pPr>
            <a:r>
              <a:rPr lang="ja-JP" sz="1100" b="0" i="0" u="none" strike="noStrike" cap="none">
                <a:solidFill>
                  <a:schemeClr val="dk1"/>
                </a:solidFill>
                <a:latin typeface="Arial"/>
                <a:ea typeface="Arial"/>
                <a:cs typeface="Arial"/>
                <a:sym typeface="Arial"/>
              </a:rPr>
              <a:t>打刻漏れ</a:t>
            </a:r>
            <a:r>
              <a:rPr lang="ja-JP" sz="1100">
                <a:solidFill>
                  <a:schemeClr val="dk1"/>
                </a:solidFill>
              </a:rPr>
              <a:t>・打刻間違いの修正申請</a:t>
            </a:r>
            <a:endParaRPr sz="1100">
              <a:solidFill>
                <a:schemeClr val="dk1"/>
              </a:solidFill>
            </a:endParaRPr>
          </a:p>
          <a:p>
            <a:pPr marL="457200" marR="0" lvl="0" indent="-298450" algn="l" rtl="0">
              <a:lnSpc>
                <a:spcPct val="140000"/>
              </a:lnSpc>
              <a:spcBef>
                <a:spcPts val="0"/>
              </a:spcBef>
              <a:spcAft>
                <a:spcPts val="0"/>
              </a:spcAft>
              <a:buClr>
                <a:schemeClr val="dk1"/>
              </a:buClr>
              <a:buSzPts val="1100"/>
              <a:buChar char="●"/>
            </a:pPr>
            <a:r>
              <a:rPr lang="ja-JP" sz="1100" u="sng">
                <a:solidFill>
                  <a:schemeClr val="hlink"/>
                </a:solidFill>
                <a:hlinkClick r:id="rId6"/>
              </a:rPr>
              <a:t>遅刻理由の申請</a:t>
            </a:r>
            <a:r>
              <a:rPr lang="ja-JP" sz="1100">
                <a:solidFill>
                  <a:schemeClr val="dk1"/>
                </a:solidFill>
              </a:rPr>
              <a:t>（オプション設定の変更が必要）</a:t>
            </a:r>
            <a:endParaRPr sz="1100">
              <a:solidFill>
                <a:schemeClr val="dk1"/>
              </a:solidFill>
            </a:endParaRPr>
          </a:p>
          <a:p>
            <a:pPr marL="457200" marR="0" lvl="0" indent="-298450" algn="l" rtl="0">
              <a:lnSpc>
                <a:spcPct val="140000"/>
              </a:lnSpc>
              <a:spcBef>
                <a:spcPts val="0"/>
              </a:spcBef>
              <a:spcAft>
                <a:spcPts val="0"/>
              </a:spcAft>
              <a:buClr>
                <a:schemeClr val="dk1"/>
              </a:buClr>
              <a:buSzPts val="1100"/>
              <a:buChar char="●"/>
            </a:pPr>
            <a:r>
              <a:rPr lang="ja-JP" sz="1100" u="sng">
                <a:solidFill>
                  <a:schemeClr val="hlink"/>
                </a:solidFill>
                <a:hlinkClick r:id="rId7"/>
              </a:rPr>
              <a:t>カスタマイズ集計項目</a:t>
            </a:r>
            <a:r>
              <a:rPr lang="ja-JP" sz="1100">
                <a:solidFill>
                  <a:schemeClr val="dk1"/>
                </a:solidFill>
              </a:rPr>
              <a:t>への入力（サポート窓口での手続きが必要）</a:t>
            </a:r>
            <a:endParaRPr sz="1100">
              <a:solidFill>
                <a:schemeClr val="dk1"/>
              </a:solidFill>
            </a:endParaRPr>
          </a:p>
          <a:p>
            <a:pPr marL="457200" marR="0" lvl="0" indent="-298450" algn="l" rtl="0">
              <a:lnSpc>
                <a:spcPct val="140000"/>
              </a:lnSpc>
              <a:spcBef>
                <a:spcPts val="0"/>
              </a:spcBef>
              <a:spcAft>
                <a:spcPts val="0"/>
              </a:spcAft>
              <a:buClr>
                <a:schemeClr val="dk1"/>
              </a:buClr>
              <a:buSzPts val="1100"/>
              <a:buFont typeface="Arial"/>
              <a:buChar char="●"/>
            </a:pPr>
            <a:r>
              <a:rPr lang="ja-JP" sz="1100" b="0" i="0" u="none" strike="noStrike" cap="none">
                <a:solidFill>
                  <a:schemeClr val="dk1"/>
                </a:solidFill>
                <a:latin typeface="Arial"/>
                <a:ea typeface="Arial"/>
                <a:cs typeface="Arial"/>
                <a:sym typeface="Arial"/>
              </a:rPr>
              <a:t>希望シフトの申請と、確定したシフトの確認（シフト管理プランのみ）</a:t>
            </a:r>
            <a:endParaRPr sz="1100" b="0" i="0" u="none" strike="noStrike" cap="none">
              <a:solidFill>
                <a:schemeClr val="dk1"/>
              </a:solidFill>
              <a:latin typeface="Arial"/>
              <a:ea typeface="Arial"/>
              <a:cs typeface="Arial"/>
              <a:sym typeface="Arial"/>
            </a:endParaRPr>
          </a:p>
          <a:p>
            <a:pPr marL="457200" marR="0" lvl="0" indent="-298450" algn="l" rtl="0">
              <a:lnSpc>
                <a:spcPct val="140000"/>
              </a:lnSpc>
              <a:spcBef>
                <a:spcPts val="0"/>
              </a:spcBef>
              <a:spcAft>
                <a:spcPts val="0"/>
              </a:spcAft>
              <a:buClr>
                <a:schemeClr val="dk1"/>
              </a:buClr>
              <a:buSzPts val="1100"/>
              <a:buFont typeface="Arial"/>
              <a:buChar char="●"/>
            </a:pPr>
            <a:r>
              <a:rPr lang="ja-JP" sz="1100" b="0" i="0" u="none" strike="noStrike" cap="none">
                <a:solidFill>
                  <a:schemeClr val="dk1"/>
                </a:solidFill>
                <a:latin typeface="Arial"/>
                <a:ea typeface="Arial"/>
                <a:cs typeface="Arial"/>
                <a:sym typeface="Arial"/>
              </a:rPr>
              <a:t>休暇・残業・休日出勤の申請（休暇管理プランのみ）</a:t>
            </a:r>
            <a:endParaRPr sz="1100" b="0" i="0" u="none" strike="noStrike" cap="none">
              <a:solidFill>
                <a:schemeClr val="dk1"/>
              </a:solidFill>
              <a:latin typeface="Arial"/>
              <a:ea typeface="Arial"/>
              <a:cs typeface="Arial"/>
              <a:sym typeface="Arial"/>
            </a:endParaRPr>
          </a:p>
          <a:p>
            <a:pPr marL="457200" marR="0" lvl="0" indent="-298450" algn="l" rtl="0">
              <a:lnSpc>
                <a:spcPct val="140000"/>
              </a:lnSpc>
              <a:spcBef>
                <a:spcPts val="0"/>
              </a:spcBef>
              <a:spcAft>
                <a:spcPts val="0"/>
              </a:spcAft>
              <a:buClr>
                <a:schemeClr val="dk1"/>
              </a:buClr>
              <a:buSzPts val="1100"/>
              <a:buChar char="●"/>
            </a:pPr>
            <a:r>
              <a:rPr lang="ja-JP" sz="1100">
                <a:solidFill>
                  <a:schemeClr val="dk1"/>
                </a:solidFill>
              </a:rPr>
              <a:t>工数を入力する（工数管理プランのみ）</a:t>
            </a:r>
            <a:endParaRPr sz="1100">
              <a:solidFill>
                <a:schemeClr val="dk1"/>
              </a:solidFill>
            </a:endParaRPr>
          </a:p>
        </p:txBody>
      </p:sp>
      <p:sp>
        <p:nvSpPr>
          <p:cNvPr id="475" name="Google Shape;475;p23"/>
          <p:cNvSpPr txBox="1"/>
          <p:nvPr/>
        </p:nvSpPr>
        <p:spPr>
          <a:xfrm>
            <a:off x="1117650" y="7041600"/>
            <a:ext cx="2911500" cy="300600"/>
          </a:xfrm>
          <a:prstGeom prst="rect">
            <a:avLst/>
          </a:prstGeom>
          <a:noFill/>
          <a:ln>
            <a:noFill/>
          </a:ln>
        </p:spPr>
        <p:txBody>
          <a:bodyPr spcFirstLastPara="1" wrap="square" lIns="91425" tIns="45700" rIns="91425" bIns="45700" anchor="t" anchorCtr="0">
            <a:noAutofit/>
          </a:bodyPr>
          <a:lstStyle/>
          <a:p>
            <a:pPr marL="0" lvl="0" indent="0" algn="l" rtl="0">
              <a:lnSpc>
                <a:spcPct val="140000"/>
              </a:lnSpc>
              <a:spcBef>
                <a:spcPts val="0"/>
              </a:spcBef>
              <a:spcAft>
                <a:spcPts val="0"/>
              </a:spcAft>
              <a:buClr>
                <a:schemeClr val="dk1"/>
              </a:buClr>
              <a:buSzPts val="1000"/>
              <a:buFont typeface="Arial"/>
              <a:buNone/>
            </a:pPr>
            <a:r>
              <a:rPr lang="ja-JP" sz="1100" b="1">
                <a:solidFill>
                  <a:schemeClr val="dk1"/>
                </a:solidFill>
              </a:rPr>
              <a:t>マイページでできること</a:t>
            </a:r>
            <a:r>
              <a:rPr lang="ja-JP" sz="1100">
                <a:solidFill>
                  <a:schemeClr val="dk1"/>
                </a:solidFill>
              </a:rPr>
              <a:t>（</a:t>
            </a:r>
            <a:r>
              <a:rPr lang="ja-JP" sz="1100" u="sng">
                <a:solidFill>
                  <a:schemeClr val="hlink"/>
                </a:solidFill>
                <a:hlinkClick r:id="rId8"/>
              </a:rPr>
              <a:t>ヘルプページ</a:t>
            </a:r>
            <a:r>
              <a:rPr lang="ja-JP" sz="1100">
                <a:solidFill>
                  <a:schemeClr val="dk1"/>
                </a:solidFill>
              </a:rPr>
              <a:t>）</a:t>
            </a:r>
            <a:endParaRPr sz="1200" b="1">
              <a:solidFill>
                <a:schemeClr val="dk1"/>
              </a:solidFill>
            </a:endParaRPr>
          </a:p>
          <a:p>
            <a:pPr marL="0" lvl="0" indent="0" algn="l" rtl="0">
              <a:lnSpc>
                <a:spcPct val="140000"/>
              </a:lnSpc>
              <a:spcBef>
                <a:spcPts val="0"/>
              </a:spcBef>
              <a:spcAft>
                <a:spcPts val="0"/>
              </a:spcAft>
              <a:buClr>
                <a:schemeClr val="dk1"/>
              </a:buClr>
              <a:buSzPts val="1000"/>
              <a:buFont typeface="Arial"/>
              <a:buNone/>
            </a:pPr>
            <a:endParaRPr sz="1100" b="1">
              <a:solidFill>
                <a:schemeClr val="dk1"/>
              </a:solidFill>
            </a:endParaRPr>
          </a:p>
        </p:txBody>
      </p:sp>
      <p:sp>
        <p:nvSpPr>
          <p:cNvPr id="476" name="Google Shape;476;p23"/>
          <p:cNvSpPr txBox="1"/>
          <p:nvPr/>
        </p:nvSpPr>
        <p:spPr>
          <a:xfrm>
            <a:off x="361800" y="5344249"/>
            <a:ext cx="6835800" cy="759600"/>
          </a:xfrm>
          <a:prstGeom prst="rect">
            <a:avLst/>
          </a:prstGeom>
          <a:noFill/>
          <a:ln>
            <a:noFill/>
          </a:ln>
        </p:spPr>
        <p:txBody>
          <a:bodyPr spcFirstLastPara="1" wrap="square" lIns="91425" tIns="45700" rIns="91425" bIns="45700" anchor="t" anchorCtr="0">
            <a:noAutofit/>
          </a:bodyPr>
          <a:lstStyle/>
          <a:p>
            <a:pPr marL="0" lvl="0" indent="0" algn="l" rtl="0">
              <a:lnSpc>
                <a:spcPct val="140000"/>
              </a:lnSpc>
              <a:spcBef>
                <a:spcPts val="0"/>
              </a:spcBef>
              <a:spcAft>
                <a:spcPts val="0"/>
              </a:spcAft>
              <a:buClr>
                <a:schemeClr val="dk1"/>
              </a:buClr>
              <a:buSzPts val="1000"/>
              <a:buFont typeface="Arial"/>
              <a:buNone/>
            </a:pPr>
            <a:r>
              <a:rPr lang="ja-JP" sz="1100">
                <a:solidFill>
                  <a:schemeClr val="dk1"/>
                </a:solidFill>
              </a:rPr>
              <a:t>スタッフがログインして使用するためのWebページを「スタッフマイページ（＝マイページ）」と</a:t>
            </a:r>
            <a:br>
              <a:rPr lang="ja-JP" sz="1100">
                <a:solidFill>
                  <a:schemeClr val="dk1"/>
                </a:solidFill>
              </a:rPr>
            </a:br>
            <a:r>
              <a:rPr lang="ja-JP" sz="1100">
                <a:solidFill>
                  <a:schemeClr val="dk1"/>
                </a:solidFill>
              </a:rPr>
              <a:t>呼びます。</a:t>
            </a:r>
            <a:endParaRPr sz="1100">
              <a:solidFill>
                <a:schemeClr val="dk1"/>
              </a:solidFill>
            </a:endParaRPr>
          </a:p>
          <a:p>
            <a:pPr marL="0" lvl="0" indent="0" algn="l" rtl="0">
              <a:lnSpc>
                <a:spcPct val="140000"/>
              </a:lnSpc>
              <a:spcBef>
                <a:spcPts val="0"/>
              </a:spcBef>
              <a:spcAft>
                <a:spcPts val="0"/>
              </a:spcAft>
              <a:buClr>
                <a:schemeClr val="dk1"/>
              </a:buClr>
              <a:buSzPts val="1000"/>
              <a:buFont typeface="Arial"/>
              <a:buNone/>
            </a:pPr>
            <a:r>
              <a:rPr lang="ja-JP" sz="1100">
                <a:solidFill>
                  <a:schemeClr val="dk1"/>
                </a:solidFill>
              </a:rPr>
              <a:t>マイページでは、打刻やシフト申請をはじめとする各種申請、出勤簿の確認などが可能です。</a:t>
            </a:r>
            <a:endParaRPr sz="1100">
              <a:solidFill>
                <a:schemeClr val="dk1"/>
              </a:solidFill>
              <a:highlight>
                <a:srgbClr val="FFFFFF"/>
              </a:highlight>
            </a:endParaRPr>
          </a:p>
        </p:txBody>
      </p:sp>
      <p:sp>
        <p:nvSpPr>
          <p:cNvPr id="477" name="Google Shape;477;p23"/>
          <p:cNvSpPr txBox="1"/>
          <p:nvPr/>
        </p:nvSpPr>
        <p:spPr>
          <a:xfrm>
            <a:off x="361800" y="6123500"/>
            <a:ext cx="6677700" cy="591000"/>
          </a:xfrm>
          <a:prstGeom prst="rect">
            <a:avLst/>
          </a:prstGeom>
          <a:noFill/>
          <a:ln>
            <a:noFill/>
          </a:ln>
        </p:spPr>
        <p:txBody>
          <a:bodyPr spcFirstLastPara="1" wrap="square" lIns="91425" tIns="91425" rIns="91425" bIns="91425" anchor="t" anchorCtr="0">
            <a:spAutoFit/>
          </a:bodyPr>
          <a:lstStyle/>
          <a:p>
            <a:pPr marL="0" lvl="0" indent="0" algn="l" rtl="0">
              <a:lnSpc>
                <a:spcPct val="140000"/>
              </a:lnSpc>
              <a:spcBef>
                <a:spcPts val="0"/>
              </a:spcBef>
              <a:spcAft>
                <a:spcPts val="0"/>
              </a:spcAft>
              <a:buNone/>
            </a:pPr>
            <a:r>
              <a:rPr lang="ja-JP" sz="1100">
                <a:solidFill>
                  <a:schemeClr val="dk1"/>
                </a:solidFill>
              </a:rPr>
              <a:t>スタッフがマイページを利用するためには、管理者から招待される必要があります。</a:t>
            </a:r>
            <a:endParaRPr sz="1100">
              <a:solidFill>
                <a:schemeClr val="dk1"/>
              </a:solidFill>
            </a:endParaRPr>
          </a:p>
          <a:p>
            <a:pPr marL="0" lvl="0" indent="0" algn="l" rtl="0">
              <a:lnSpc>
                <a:spcPct val="140000"/>
              </a:lnSpc>
              <a:spcBef>
                <a:spcPts val="0"/>
              </a:spcBef>
              <a:spcAft>
                <a:spcPts val="0"/>
              </a:spcAft>
              <a:buNone/>
            </a:pPr>
            <a:r>
              <a:rPr lang="ja-JP" sz="1100">
                <a:solidFill>
                  <a:schemeClr val="dk1"/>
                </a:solidFill>
              </a:rPr>
              <a:t>詳しくは</a:t>
            </a:r>
            <a:r>
              <a:rPr lang="ja-JP" sz="1100" u="sng">
                <a:solidFill>
                  <a:schemeClr val="hlink"/>
                </a:solidFill>
                <a:hlinkClick r:id="rId9"/>
              </a:rPr>
              <a:t>ヘルプページ</a:t>
            </a:r>
            <a:r>
              <a:rPr lang="ja-JP" sz="1100">
                <a:solidFill>
                  <a:schemeClr val="dk1"/>
                </a:solidFill>
              </a:rPr>
              <a:t>をご確認ください。</a:t>
            </a:r>
            <a:endParaRPr sz="1100">
              <a:solidFill>
                <a:schemeClr val="dk1"/>
              </a:solidFill>
            </a:endParaRPr>
          </a:p>
        </p:txBody>
      </p:sp>
      <p:sp>
        <p:nvSpPr>
          <p:cNvPr id="478" name="Google Shape;478;p23"/>
          <p:cNvSpPr txBox="1"/>
          <p:nvPr/>
        </p:nvSpPr>
        <p:spPr>
          <a:xfrm>
            <a:off x="931350" y="1763600"/>
            <a:ext cx="3400500" cy="237300"/>
          </a:xfrm>
          <a:prstGeom prst="rect">
            <a:avLst/>
          </a:prstGeom>
          <a:noFill/>
          <a:ln>
            <a:noFill/>
          </a:ln>
        </p:spPr>
        <p:txBody>
          <a:bodyPr spcFirstLastPara="1" wrap="square" lIns="91425" tIns="45700" rIns="91425" bIns="45700" anchor="t" anchorCtr="0">
            <a:noAutofit/>
          </a:bodyPr>
          <a:lstStyle/>
          <a:p>
            <a:pPr marL="0" lvl="0" indent="0" algn="l" rtl="0">
              <a:lnSpc>
                <a:spcPct val="140000"/>
              </a:lnSpc>
              <a:spcBef>
                <a:spcPts val="0"/>
              </a:spcBef>
              <a:spcAft>
                <a:spcPts val="0"/>
              </a:spcAft>
              <a:buClr>
                <a:schemeClr val="dk1"/>
              </a:buClr>
              <a:buSzPts val="1000"/>
              <a:buFont typeface="Arial"/>
              <a:buNone/>
            </a:pPr>
            <a:r>
              <a:rPr lang="ja-JP" sz="1100">
                <a:solidFill>
                  <a:schemeClr val="dk1"/>
                </a:solidFill>
              </a:rPr>
              <a:t>・PCマイページ画像</a:t>
            </a:r>
            <a:endParaRPr sz="1100">
              <a:solidFill>
                <a:schemeClr val="dk1"/>
              </a:solidFill>
              <a:highlight>
                <a:srgbClr val="FFFFFF"/>
              </a:highlight>
            </a:endParaRPr>
          </a:p>
        </p:txBody>
      </p:sp>
      <p:sp>
        <p:nvSpPr>
          <p:cNvPr id="479" name="Google Shape;479;p23"/>
          <p:cNvSpPr txBox="1">
            <a:spLocks noGrp="1"/>
          </p:cNvSpPr>
          <p:nvPr>
            <p:ph type="sldNum" idx="12"/>
          </p:nvPr>
        </p:nvSpPr>
        <p:spPr>
          <a:xfrm>
            <a:off x="5857800" y="229863"/>
            <a:ext cx="1701900" cy="8817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tLang="ja-JP" sz="8000">
                <a:solidFill>
                  <a:schemeClr val="lt1"/>
                </a:solidFill>
                <a:latin typeface="Arial"/>
                <a:ea typeface="Arial"/>
                <a:cs typeface="Arial"/>
                <a:sym typeface="Arial"/>
              </a:rPr>
              <a:t>24</a:t>
            </a:fld>
            <a:endParaRPr sz="8000">
              <a:solidFill>
                <a:schemeClr val="lt1"/>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pic>
        <p:nvPicPr>
          <p:cNvPr id="484" name="Google Shape;484;g27c3ec4d55c_0_57"/>
          <p:cNvPicPr preferRelativeResize="0">
            <a:picLocks noGrp="1"/>
          </p:cNvPicPr>
          <p:nvPr>
            <p:ph type="body" idx="1"/>
          </p:nvPr>
        </p:nvPicPr>
        <p:blipFill rotWithShape="1">
          <a:blip r:embed="rId3">
            <a:alphaModFix/>
          </a:blip>
          <a:srcRect/>
          <a:stretch/>
        </p:blipFill>
        <p:spPr>
          <a:xfrm>
            <a:off x="0" y="0"/>
            <a:ext cx="7559700" cy="966900"/>
          </a:xfrm>
          <a:prstGeom prst="rect">
            <a:avLst/>
          </a:prstGeom>
          <a:noFill/>
          <a:ln>
            <a:noFill/>
          </a:ln>
        </p:spPr>
      </p:pic>
      <p:sp>
        <p:nvSpPr>
          <p:cNvPr id="485" name="Google Shape;485;g27c3ec4d55c_0_57"/>
          <p:cNvSpPr txBox="1"/>
          <p:nvPr/>
        </p:nvSpPr>
        <p:spPr>
          <a:xfrm>
            <a:off x="361950" y="482600"/>
            <a:ext cx="5726100" cy="3762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2000"/>
              <a:buFont typeface="Arial"/>
              <a:buNone/>
            </a:pPr>
            <a:r>
              <a:rPr lang="ja-JP" sz="2000" b="0" i="0" u="none" strike="noStrike" cap="none">
                <a:solidFill>
                  <a:schemeClr val="lt1"/>
                </a:solidFill>
                <a:latin typeface="Arial"/>
                <a:ea typeface="Arial"/>
                <a:cs typeface="Arial"/>
                <a:sym typeface="Arial"/>
              </a:rPr>
              <a:t>その他</a:t>
            </a:r>
            <a:endParaRPr sz="1400" b="0" i="0" u="none" strike="noStrike" cap="none">
              <a:solidFill>
                <a:srgbClr val="000000"/>
              </a:solidFill>
              <a:latin typeface="Arial"/>
              <a:ea typeface="Arial"/>
              <a:cs typeface="Arial"/>
              <a:sym typeface="Arial"/>
            </a:endParaRPr>
          </a:p>
        </p:txBody>
      </p:sp>
      <p:sp>
        <p:nvSpPr>
          <p:cNvPr id="486" name="Google Shape;486;g27c3ec4d55c_0_57"/>
          <p:cNvSpPr txBox="1">
            <a:spLocks noGrp="1"/>
          </p:cNvSpPr>
          <p:nvPr>
            <p:ph type="title"/>
          </p:nvPr>
        </p:nvSpPr>
        <p:spPr>
          <a:xfrm>
            <a:off x="361950" y="1331912"/>
            <a:ext cx="6521400" cy="355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1100"/>
              <a:buNone/>
            </a:pPr>
            <a:r>
              <a:rPr lang="ja-JP" sz="1600">
                <a:latin typeface="Arial"/>
                <a:ea typeface="Arial"/>
                <a:cs typeface="Arial"/>
                <a:sym typeface="Arial"/>
              </a:rPr>
              <a:t>より詳細な設定について</a:t>
            </a:r>
            <a:endParaRPr sz="1600">
              <a:latin typeface="Arial"/>
              <a:ea typeface="Arial"/>
              <a:cs typeface="Arial"/>
              <a:sym typeface="Arial"/>
            </a:endParaRPr>
          </a:p>
        </p:txBody>
      </p:sp>
      <p:sp>
        <p:nvSpPr>
          <p:cNvPr id="487" name="Google Shape;487;g27c3ec4d55c_0_57"/>
          <p:cNvSpPr txBox="1"/>
          <p:nvPr/>
        </p:nvSpPr>
        <p:spPr>
          <a:xfrm>
            <a:off x="361950" y="4408507"/>
            <a:ext cx="6677700" cy="591000"/>
          </a:xfrm>
          <a:prstGeom prst="rect">
            <a:avLst/>
          </a:prstGeom>
          <a:noFill/>
          <a:ln>
            <a:noFill/>
          </a:ln>
        </p:spPr>
        <p:txBody>
          <a:bodyPr spcFirstLastPara="1" wrap="square" lIns="91425" tIns="91425" rIns="91425" bIns="91425" anchor="t" anchorCtr="0">
            <a:spAutoFit/>
          </a:bodyPr>
          <a:lstStyle/>
          <a:p>
            <a:pPr marL="0" lvl="0" indent="0" algn="l" rtl="0">
              <a:lnSpc>
                <a:spcPct val="140000"/>
              </a:lnSpc>
              <a:spcBef>
                <a:spcPts val="0"/>
              </a:spcBef>
              <a:spcAft>
                <a:spcPts val="0"/>
              </a:spcAft>
              <a:buNone/>
            </a:pPr>
            <a:r>
              <a:rPr lang="ja-JP" sz="1100">
                <a:solidFill>
                  <a:schemeClr val="dk1"/>
                </a:solidFill>
              </a:rPr>
              <a:t>以下の設定を完了させることで、ジョブカン勤怠管理がより一層便利になります。</a:t>
            </a:r>
            <a:endParaRPr sz="1100">
              <a:solidFill>
                <a:schemeClr val="dk1"/>
              </a:solidFill>
            </a:endParaRPr>
          </a:p>
          <a:p>
            <a:pPr marL="0" lvl="0" indent="0" algn="l" rtl="0">
              <a:lnSpc>
                <a:spcPct val="140000"/>
              </a:lnSpc>
              <a:spcBef>
                <a:spcPts val="0"/>
              </a:spcBef>
              <a:spcAft>
                <a:spcPts val="0"/>
              </a:spcAft>
              <a:buNone/>
            </a:pPr>
            <a:r>
              <a:rPr lang="ja-JP" sz="1100">
                <a:solidFill>
                  <a:schemeClr val="dk1"/>
                </a:solidFill>
              </a:rPr>
              <a:t>必要に応じて、ぜひご活用ください。</a:t>
            </a:r>
            <a:endParaRPr sz="1100">
              <a:solidFill>
                <a:schemeClr val="dk1"/>
              </a:solidFill>
            </a:endParaRPr>
          </a:p>
        </p:txBody>
      </p:sp>
      <p:pic>
        <p:nvPicPr>
          <p:cNvPr id="488" name="Google Shape;488;g27c3ec4d55c_0_57"/>
          <p:cNvPicPr preferRelativeResize="0"/>
          <p:nvPr/>
        </p:nvPicPr>
        <p:blipFill>
          <a:blip r:embed="rId4">
            <a:alphaModFix/>
          </a:blip>
          <a:stretch>
            <a:fillRect/>
          </a:stretch>
        </p:blipFill>
        <p:spPr>
          <a:xfrm>
            <a:off x="470612" y="1885239"/>
            <a:ext cx="6618451" cy="2432563"/>
          </a:xfrm>
          <a:prstGeom prst="rect">
            <a:avLst/>
          </a:prstGeom>
          <a:noFill/>
          <a:ln>
            <a:noFill/>
          </a:ln>
        </p:spPr>
      </p:pic>
      <p:grpSp>
        <p:nvGrpSpPr>
          <p:cNvPr id="489" name="Google Shape;489;g27c3ec4d55c_0_57"/>
          <p:cNvGrpSpPr/>
          <p:nvPr/>
        </p:nvGrpSpPr>
        <p:grpSpPr>
          <a:xfrm>
            <a:off x="361950" y="5090212"/>
            <a:ext cx="6835800" cy="1445063"/>
            <a:chOff x="361950" y="5143118"/>
            <a:chExt cx="6835800" cy="1445063"/>
          </a:xfrm>
        </p:grpSpPr>
        <p:sp>
          <p:nvSpPr>
            <p:cNvPr id="490" name="Google Shape;490;g27c3ec4d55c_0_57"/>
            <p:cNvSpPr txBox="1"/>
            <p:nvPr/>
          </p:nvSpPr>
          <p:spPr>
            <a:xfrm>
              <a:off x="361950" y="5143118"/>
              <a:ext cx="6835800" cy="312300"/>
            </a:xfrm>
            <a:prstGeom prst="rect">
              <a:avLst/>
            </a:prstGeom>
            <a:noFill/>
            <a:ln>
              <a:noFill/>
            </a:ln>
          </p:spPr>
          <p:txBody>
            <a:bodyPr spcFirstLastPara="1" wrap="square" lIns="91425" tIns="45700" rIns="91425" bIns="45700" anchor="t" anchorCtr="0">
              <a:noAutofit/>
            </a:bodyPr>
            <a:lstStyle/>
            <a:p>
              <a:pPr marL="0" lvl="0" indent="0" algn="l" rtl="0">
                <a:lnSpc>
                  <a:spcPct val="140000"/>
                </a:lnSpc>
                <a:spcBef>
                  <a:spcPts val="0"/>
                </a:spcBef>
                <a:spcAft>
                  <a:spcPts val="0"/>
                </a:spcAft>
                <a:buClr>
                  <a:schemeClr val="dk1"/>
                </a:buClr>
                <a:buSzPts val="1100"/>
                <a:buFont typeface="Arial"/>
                <a:buNone/>
              </a:pPr>
              <a:r>
                <a:rPr lang="ja-JP" b="1">
                  <a:solidFill>
                    <a:schemeClr val="dk1"/>
                  </a:solidFill>
                </a:rPr>
                <a:t>打刻まるめ設定</a:t>
              </a:r>
              <a:endParaRPr b="1">
                <a:solidFill>
                  <a:schemeClr val="dk1"/>
                </a:solidFill>
              </a:endParaRPr>
            </a:p>
          </p:txBody>
        </p:sp>
        <p:sp>
          <p:nvSpPr>
            <p:cNvPr id="491" name="Google Shape;491;g27c3ec4d55c_0_57"/>
            <p:cNvSpPr txBox="1"/>
            <p:nvPr/>
          </p:nvSpPr>
          <p:spPr>
            <a:xfrm>
              <a:off x="361950" y="5768274"/>
              <a:ext cx="6835800" cy="465900"/>
            </a:xfrm>
            <a:prstGeom prst="rect">
              <a:avLst/>
            </a:prstGeom>
            <a:noFill/>
            <a:ln>
              <a:noFill/>
            </a:ln>
          </p:spPr>
          <p:txBody>
            <a:bodyPr spcFirstLastPara="1" wrap="square" lIns="91425" tIns="45700" rIns="91425" bIns="45700" anchor="t" anchorCtr="0">
              <a:noAutofit/>
            </a:bodyPr>
            <a:lstStyle/>
            <a:p>
              <a:pPr marL="0" lvl="0" indent="0" algn="l" rtl="0">
                <a:lnSpc>
                  <a:spcPct val="140000"/>
                </a:lnSpc>
                <a:spcBef>
                  <a:spcPts val="0"/>
                </a:spcBef>
                <a:spcAft>
                  <a:spcPts val="0"/>
                </a:spcAft>
                <a:buClr>
                  <a:schemeClr val="dk1"/>
                </a:buClr>
                <a:buSzPts val="1100"/>
                <a:buFont typeface="Arial"/>
                <a:buNone/>
              </a:pPr>
              <a:r>
                <a:rPr lang="ja-JP" sz="1100">
                  <a:solidFill>
                    <a:schemeClr val="dk1"/>
                  </a:solidFill>
                </a:rPr>
                <a:t>打刻まるめ設定は、出退勤時刻や労働時間を自動で切り捨てる機能です。</a:t>
              </a:r>
              <a:endParaRPr sz="1100">
                <a:solidFill>
                  <a:schemeClr val="dk1"/>
                </a:solidFill>
              </a:endParaRPr>
            </a:p>
            <a:p>
              <a:pPr marL="0" lvl="0" indent="0" algn="l" rtl="0">
                <a:lnSpc>
                  <a:spcPct val="140000"/>
                </a:lnSpc>
                <a:spcBef>
                  <a:spcPts val="0"/>
                </a:spcBef>
                <a:spcAft>
                  <a:spcPts val="0"/>
                </a:spcAft>
                <a:buClr>
                  <a:schemeClr val="dk1"/>
                </a:buClr>
                <a:buSzPts val="1100"/>
                <a:buFont typeface="Arial"/>
                <a:buNone/>
              </a:pPr>
              <a:r>
                <a:rPr lang="ja-JP" sz="1100">
                  <a:solidFill>
                    <a:schemeClr val="dk1"/>
                  </a:solidFill>
                </a:rPr>
                <a:t>何分単位でまるめるかは設定によって変更できます。</a:t>
              </a:r>
              <a:endParaRPr sz="1100">
                <a:solidFill>
                  <a:schemeClr val="dk1"/>
                </a:solidFill>
              </a:endParaRPr>
            </a:p>
          </p:txBody>
        </p:sp>
        <p:sp>
          <p:nvSpPr>
            <p:cNvPr id="492" name="Google Shape;492;g27c3ec4d55c_0_57"/>
            <p:cNvSpPr txBox="1"/>
            <p:nvPr/>
          </p:nvSpPr>
          <p:spPr>
            <a:xfrm>
              <a:off x="361950" y="5434848"/>
              <a:ext cx="41433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ja-JP" sz="1100">
                  <a:solidFill>
                    <a:schemeClr val="dk1"/>
                  </a:solidFill>
                </a:rPr>
                <a:t>基本情報設定→各種設定→初期設定一覧→</a:t>
              </a:r>
              <a:r>
                <a:rPr lang="ja-JP" sz="1100" u="sng">
                  <a:solidFill>
                    <a:schemeClr val="hlink"/>
                  </a:solidFill>
                  <a:hlinkClick r:id="rId5"/>
                </a:rPr>
                <a:t>打刻まるめ設定</a:t>
              </a:r>
              <a:endParaRPr sz="1100">
                <a:solidFill>
                  <a:schemeClr val="dk1"/>
                </a:solidFill>
              </a:endParaRPr>
            </a:p>
          </p:txBody>
        </p:sp>
        <p:sp>
          <p:nvSpPr>
            <p:cNvPr id="493" name="Google Shape;493;g27c3ec4d55c_0_57"/>
            <p:cNvSpPr txBox="1"/>
            <p:nvPr/>
          </p:nvSpPr>
          <p:spPr>
            <a:xfrm>
              <a:off x="361950" y="6234181"/>
              <a:ext cx="54864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ja-JP" sz="1100">
                  <a:solidFill>
                    <a:schemeClr val="dk1"/>
                  </a:solidFill>
                </a:rPr>
                <a:t>詳しくは</a:t>
              </a:r>
              <a:r>
                <a:rPr lang="ja-JP" sz="1100" u="sng">
                  <a:solidFill>
                    <a:schemeClr val="hlink"/>
                  </a:solidFill>
                  <a:hlinkClick r:id="rId5"/>
                </a:rPr>
                <a:t>ヘルプページ</a:t>
              </a:r>
              <a:r>
                <a:rPr lang="ja-JP" sz="1100">
                  <a:solidFill>
                    <a:schemeClr val="dk1"/>
                  </a:solidFill>
                </a:rPr>
                <a:t>をご確認ください。</a:t>
              </a:r>
              <a:endParaRPr sz="1100">
                <a:solidFill>
                  <a:schemeClr val="dk1"/>
                </a:solidFill>
              </a:endParaRPr>
            </a:p>
          </p:txBody>
        </p:sp>
      </p:grpSp>
      <p:grpSp>
        <p:nvGrpSpPr>
          <p:cNvPr id="494" name="Google Shape;494;g27c3ec4d55c_0_57"/>
          <p:cNvGrpSpPr/>
          <p:nvPr/>
        </p:nvGrpSpPr>
        <p:grpSpPr>
          <a:xfrm>
            <a:off x="361950" y="6625980"/>
            <a:ext cx="6835800" cy="1545682"/>
            <a:chOff x="1533525" y="5143099"/>
            <a:chExt cx="6835800" cy="1545682"/>
          </a:xfrm>
        </p:grpSpPr>
        <p:sp>
          <p:nvSpPr>
            <p:cNvPr id="495" name="Google Shape;495;g27c3ec4d55c_0_57"/>
            <p:cNvSpPr txBox="1"/>
            <p:nvPr/>
          </p:nvSpPr>
          <p:spPr>
            <a:xfrm>
              <a:off x="1533525" y="5143099"/>
              <a:ext cx="6835800" cy="312300"/>
            </a:xfrm>
            <a:prstGeom prst="rect">
              <a:avLst/>
            </a:prstGeom>
            <a:noFill/>
            <a:ln>
              <a:noFill/>
            </a:ln>
          </p:spPr>
          <p:txBody>
            <a:bodyPr spcFirstLastPara="1" wrap="square" lIns="91425" tIns="45700" rIns="91425" bIns="45700" anchor="t" anchorCtr="0">
              <a:noAutofit/>
            </a:bodyPr>
            <a:lstStyle/>
            <a:p>
              <a:pPr marL="0" lvl="0" indent="0" algn="l" rtl="0">
                <a:lnSpc>
                  <a:spcPct val="140000"/>
                </a:lnSpc>
                <a:spcBef>
                  <a:spcPts val="0"/>
                </a:spcBef>
                <a:spcAft>
                  <a:spcPts val="0"/>
                </a:spcAft>
                <a:buClr>
                  <a:schemeClr val="dk1"/>
                </a:buClr>
                <a:buSzPts val="1100"/>
                <a:buFont typeface="Arial"/>
                <a:buNone/>
              </a:pPr>
              <a:r>
                <a:rPr lang="ja-JP" b="1">
                  <a:solidFill>
                    <a:schemeClr val="dk1"/>
                  </a:solidFill>
                </a:rPr>
                <a:t>休日設定</a:t>
              </a:r>
              <a:endParaRPr b="1">
                <a:solidFill>
                  <a:schemeClr val="dk1"/>
                </a:solidFill>
              </a:endParaRPr>
            </a:p>
          </p:txBody>
        </p:sp>
        <p:sp>
          <p:nvSpPr>
            <p:cNvPr id="496" name="Google Shape;496;g27c3ec4d55c_0_57"/>
            <p:cNvSpPr txBox="1"/>
            <p:nvPr/>
          </p:nvSpPr>
          <p:spPr>
            <a:xfrm>
              <a:off x="1533525" y="5743775"/>
              <a:ext cx="6835800" cy="591000"/>
            </a:xfrm>
            <a:prstGeom prst="rect">
              <a:avLst/>
            </a:prstGeom>
            <a:noFill/>
            <a:ln>
              <a:noFill/>
            </a:ln>
          </p:spPr>
          <p:txBody>
            <a:bodyPr spcFirstLastPara="1" wrap="square" lIns="91425" tIns="91425" rIns="91425" bIns="91425" anchor="t" anchorCtr="0">
              <a:spAutoFit/>
            </a:bodyPr>
            <a:lstStyle/>
            <a:p>
              <a:pPr marL="0" lvl="0" indent="0" algn="l" rtl="0">
                <a:lnSpc>
                  <a:spcPct val="140000"/>
                </a:lnSpc>
                <a:spcBef>
                  <a:spcPts val="0"/>
                </a:spcBef>
                <a:spcAft>
                  <a:spcPts val="0"/>
                </a:spcAft>
                <a:buClr>
                  <a:schemeClr val="dk1"/>
                </a:buClr>
                <a:buSzPts val="1000"/>
                <a:buFont typeface="Arial"/>
                <a:buNone/>
              </a:pPr>
              <a:r>
                <a:rPr lang="ja-JP" sz="1100">
                  <a:solidFill>
                    <a:schemeClr val="dk1"/>
                  </a:solidFill>
                </a:rPr>
                <a:t>休日（公休日・法定休日）を設定します。</a:t>
              </a:r>
              <a:endParaRPr sz="1100">
                <a:solidFill>
                  <a:schemeClr val="dk1"/>
                </a:solidFill>
              </a:endParaRPr>
            </a:p>
            <a:p>
              <a:pPr marL="0" lvl="0" indent="0" algn="l" rtl="0">
                <a:lnSpc>
                  <a:spcPct val="140000"/>
                </a:lnSpc>
                <a:spcBef>
                  <a:spcPts val="0"/>
                </a:spcBef>
                <a:spcAft>
                  <a:spcPts val="0"/>
                </a:spcAft>
                <a:buNone/>
              </a:pPr>
              <a:r>
                <a:rPr lang="ja-JP" sz="1100" u="sng">
                  <a:solidFill>
                    <a:schemeClr val="hlink"/>
                  </a:solidFill>
                  <a:hlinkClick r:id="rId6"/>
                </a:rPr>
                <a:t>休暇の運用</a:t>
              </a:r>
              <a:r>
                <a:rPr lang="ja-JP" sz="1100">
                  <a:solidFill>
                    <a:schemeClr val="dk1"/>
                  </a:solidFill>
                </a:rPr>
                <a:t>、</a:t>
              </a:r>
              <a:r>
                <a:rPr lang="ja-JP" sz="1100" u="sng">
                  <a:solidFill>
                    <a:schemeClr val="hlink"/>
                  </a:solidFill>
                  <a:hlinkClick r:id="rId7"/>
                </a:rPr>
                <a:t>休日出勤申請</a:t>
              </a:r>
              <a:r>
                <a:rPr lang="ja-JP" sz="1100">
                  <a:solidFill>
                    <a:schemeClr val="dk1"/>
                  </a:solidFill>
                </a:rPr>
                <a:t>、</a:t>
              </a:r>
              <a:r>
                <a:rPr lang="ja-JP" sz="1100" u="sng">
                  <a:solidFill>
                    <a:schemeClr val="hlink"/>
                  </a:solidFill>
                  <a:hlinkClick r:id="rId8"/>
                </a:rPr>
                <a:t>代休・振休の自動付与</a:t>
              </a:r>
              <a:r>
                <a:rPr lang="ja-JP" sz="1100">
                  <a:solidFill>
                    <a:schemeClr val="dk1"/>
                  </a:solidFill>
                </a:rPr>
                <a:t>などを利用する場合、休日の設定が必須となります。</a:t>
              </a:r>
              <a:endParaRPr>
                <a:solidFill>
                  <a:schemeClr val="dk1"/>
                </a:solidFill>
                <a:latin typeface="Calibri"/>
                <a:ea typeface="Calibri"/>
                <a:cs typeface="Calibri"/>
                <a:sym typeface="Calibri"/>
              </a:endParaRPr>
            </a:p>
          </p:txBody>
        </p:sp>
        <p:sp>
          <p:nvSpPr>
            <p:cNvPr id="497" name="Google Shape;497;g27c3ec4d55c_0_57"/>
            <p:cNvSpPr txBox="1"/>
            <p:nvPr/>
          </p:nvSpPr>
          <p:spPr>
            <a:xfrm>
              <a:off x="1533525" y="5434816"/>
              <a:ext cx="41433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ja-JP" sz="1100">
                  <a:solidFill>
                    <a:schemeClr val="dk1"/>
                  </a:solidFill>
                </a:rPr>
                <a:t>基本情報設定→各種設定→</a:t>
              </a:r>
              <a:r>
                <a:rPr lang="ja-JP" sz="1100" u="sng">
                  <a:solidFill>
                    <a:schemeClr val="hlink"/>
                  </a:solidFill>
                  <a:hlinkClick r:id="rId9"/>
                </a:rPr>
                <a:t>休日設定</a:t>
              </a:r>
              <a:endParaRPr sz="1100">
                <a:solidFill>
                  <a:schemeClr val="dk1"/>
                </a:solidFill>
              </a:endParaRPr>
            </a:p>
          </p:txBody>
        </p:sp>
        <p:sp>
          <p:nvSpPr>
            <p:cNvPr id="498" name="Google Shape;498;g27c3ec4d55c_0_57"/>
            <p:cNvSpPr txBox="1"/>
            <p:nvPr/>
          </p:nvSpPr>
          <p:spPr>
            <a:xfrm>
              <a:off x="1533525" y="6334781"/>
              <a:ext cx="54864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ja-JP" sz="1100">
                  <a:solidFill>
                    <a:schemeClr val="dk1"/>
                  </a:solidFill>
                </a:rPr>
                <a:t>詳しくは</a:t>
              </a:r>
              <a:r>
                <a:rPr lang="ja-JP" sz="1100" u="sng">
                  <a:solidFill>
                    <a:schemeClr val="hlink"/>
                  </a:solidFill>
                  <a:hlinkClick r:id="rId9"/>
                </a:rPr>
                <a:t>ヘルプページ</a:t>
              </a:r>
              <a:r>
                <a:rPr lang="ja-JP" sz="1100">
                  <a:solidFill>
                    <a:schemeClr val="dk1"/>
                  </a:solidFill>
                </a:rPr>
                <a:t>をご確認ください。</a:t>
              </a:r>
              <a:endParaRPr sz="1100">
                <a:solidFill>
                  <a:schemeClr val="dk1"/>
                </a:solidFill>
              </a:endParaRPr>
            </a:p>
          </p:txBody>
        </p:sp>
      </p:grpSp>
      <p:grpSp>
        <p:nvGrpSpPr>
          <p:cNvPr id="499" name="Google Shape;499;g27c3ec4d55c_0_57"/>
          <p:cNvGrpSpPr/>
          <p:nvPr/>
        </p:nvGrpSpPr>
        <p:grpSpPr>
          <a:xfrm>
            <a:off x="361938" y="8262367"/>
            <a:ext cx="6835800" cy="1533864"/>
            <a:chOff x="361938" y="8450742"/>
            <a:chExt cx="6835800" cy="1533864"/>
          </a:xfrm>
        </p:grpSpPr>
        <p:sp>
          <p:nvSpPr>
            <p:cNvPr id="500" name="Google Shape;500;g27c3ec4d55c_0_57"/>
            <p:cNvSpPr txBox="1"/>
            <p:nvPr/>
          </p:nvSpPr>
          <p:spPr>
            <a:xfrm>
              <a:off x="361938" y="9117052"/>
              <a:ext cx="6835800" cy="542100"/>
            </a:xfrm>
            <a:prstGeom prst="rect">
              <a:avLst/>
            </a:prstGeom>
            <a:noFill/>
            <a:ln>
              <a:noFill/>
            </a:ln>
          </p:spPr>
          <p:txBody>
            <a:bodyPr spcFirstLastPara="1" wrap="square" lIns="91425" tIns="45700" rIns="91425" bIns="45700" anchor="t" anchorCtr="0">
              <a:noAutofit/>
            </a:bodyPr>
            <a:lstStyle/>
            <a:p>
              <a:pPr marL="0" lvl="0" indent="0" algn="l" rtl="0">
                <a:lnSpc>
                  <a:spcPct val="140000"/>
                </a:lnSpc>
                <a:spcBef>
                  <a:spcPts val="0"/>
                </a:spcBef>
                <a:spcAft>
                  <a:spcPts val="0"/>
                </a:spcAft>
                <a:buClr>
                  <a:schemeClr val="dk1"/>
                </a:buClr>
                <a:buSzPts val="1100"/>
                <a:buFont typeface="Arial"/>
                <a:buNone/>
              </a:pPr>
              <a:r>
                <a:rPr lang="ja-JP" sz="1100">
                  <a:solidFill>
                    <a:schemeClr val="dk1"/>
                  </a:solidFill>
                </a:rPr>
                <a:t>設定した条件にしたがって、休憩時間を自動で労働時間から差し引く機能です。</a:t>
              </a:r>
              <a:endParaRPr sz="1100">
                <a:solidFill>
                  <a:schemeClr val="dk1"/>
                </a:solidFill>
              </a:endParaRPr>
            </a:p>
            <a:p>
              <a:pPr marL="0" lvl="0" indent="0" algn="l" rtl="0">
                <a:lnSpc>
                  <a:spcPct val="140000"/>
                </a:lnSpc>
                <a:spcBef>
                  <a:spcPts val="0"/>
                </a:spcBef>
                <a:spcAft>
                  <a:spcPts val="0"/>
                </a:spcAft>
                <a:buClr>
                  <a:schemeClr val="dk1"/>
                </a:buClr>
                <a:buSzPts val="1100"/>
                <a:buFont typeface="Arial"/>
                <a:buNone/>
              </a:pPr>
              <a:r>
                <a:rPr lang="ja-JP" sz="1100">
                  <a:solidFill>
                    <a:schemeClr val="dk1"/>
                  </a:solidFill>
                </a:rPr>
                <a:t>拘束時間に応じて休憩時間を決めたり、特定の時間帯を休憩時間に設定したりできます。</a:t>
              </a:r>
              <a:endParaRPr sz="1100">
                <a:solidFill>
                  <a:schemeClr val="dk1"/>
                </a:solidFill>
              </a:endParaRPr>
            </a:p>
          </p:txBody>
        </p:sp>
        <p:sp>
          <p:nvSpPr>
            <p:cNvPr id="501" name="Google Shape;501;g27c3ec4d55c_0_57"/>
            <p:cNvSpPr txBox="1"/>
            <p:nvPr/>
          </p:nvSpPr>
          <p:spPr>
            <a:xfrm>
              <a:off x="361938" y="8450742"/>
              <a:ext cx="6835800" cy="312300"/>
            </a:xfrm>
            <a:prstGeom prst="rect">
              <a:avLst/>
            </a:prstGeom>
            <a:noFill/>
            <a:ln>
              <a:noFill/>
            </a:ln>
          </p:spPr>
          <p:txBody>
            <a:bodyPr spcFirstLastPara="1" wrap="square" lIns="91425" tIns="45700" rIns="91425" bIns="45700" anchor="t" anchorCtr="0">
              <a:noAutofit/>
            </a:bodyPr>
            <a:lstStyle/>
            <a:p>
              <a:pPr marL="0" lvl="0" indent="0" algn="l" rtl="0">
                <a:lnSpc>
                  <a:spcPct val="140000"/>
                </a:lnSpc>
                <a:spcBef>
                  <a:spcPts val="0"/>
                </a:spcBef>
                <a:spcAft>
                  <a:spcPts val="0"/>
                </a:spcAft>
                <a:buClr>
                  <a:schemeClr val="dk1"/>
                </a:buClr>
                <a:buSzPts val="1100"/>
                <a:buFont typeface="Arial"/>
                <a:buNone/>
              </a:pPr>
              <a:r>
                <a:rPr lang="ja-JP" b="1">
                  <a:solidFill>
                    <a:schemeClr val="dk1"/>
                  </a:solidFill>
                </a:rPr>
                <a:t>自動休憩設定</a:t>
              </a:r>
              <a:endParaRPr b="1">
                <a:solidFill>
                  <a:schemeClr val="dk1"/>
                </a:solidFill>
              </a:endParaRPr>
            </a:p>
          </p:txBody>
        </p:sp>
        <p:sp>
          <p:nvSpPr>
            <p:cNvPr id="502" name="Google Shape;502;g27c3ec4d55c_0_57"/>
            <p:cNvSpPr txBox="1"/>
            <p:nvPr/>
          </p:nvSpPr>
          <p:spPr>
            <a:xfrm>
              <a:off x="361938" y="8763060"/>
              <a:ext cx="41433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ja-JP" sz="1100">
                  <a:solidFill>
                    <a:schemeClr val="dk1"/>
                  </a:solidFill>
                </a:rPr>
                <a:t>基本情報設定→就業規則設定→</a:t>
              </a:r>
              <a:r>
                <a:rPr lang="ja-JP" sz="1100" u="sng">
                  <a:solidFill>
                    <a:schemeClr val="hlink"/>
                  </a:solidFill>
                  <a:hlinkClick r:id="rId10"/>
                </a:rPr>
                <a:t>自動休憩設定</a:t>
              </a:r>
              <a:endParaRPr sz="1100">
                <a:solidFill>
                  <a:schemeClr val="dk1"/>
                </a:solidFill>
              </a:endParaRPr>
            </a:p>
          </p:txBody>
        </p:sp>
        <p:sp>
          <p:nvSpPr>
            <p:cNvPr id="503" name="Google Shape;503;g27c3ec4d55c_0_57"/>
            <p:cNvSpPr txBox="1"/>
            <p:nvPr/>
          </p:nvSpPr>
          <p:spPr>
            <a:xfrm>
              <a:off x="361938" y="9630606"/>
              <a:ext cx="54864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ja-JP" sz="1100">
                  <a:solidFill>
                    <a:schemeClr val="dk1"/>
                  </a:solidFill>
                </a:rPr>
                <a:t>詳しくは</a:t>
              </a:r>
              <a:r>
                <a:rPr lang="ja-JP" sz="1100" u="sng">
                  <a:solidFill>
                    <a:schemeClr val="hlink"/>
                  </a:solidFill>
                  <a:hlinkClick r:id="rId10"/>
                </a:rPr>
                <a:t>ヘルプページ</a:t>
              </a:r>
              <a:r>
                <a:rPr lang="ja-JP" sz="1100">
                  <a:solidFill>
                    <a:schemeClr val="dk1"/>
                  </a:solidFill>
                </a:rPr>
                <a:t>をご確認ください。</a:t>
              </a:r>
              <a:endParaRPr sz="1100">
                <a:solidFill>
                  <a:schemeClr val="dk1"/>
                </a:solidFill>
              </a:endParaRPr>
            </a:p>
          </p:txBody>
        </p:sp>
      </p:grpSp>
      <p:sp>
        <p:nvSpPr>
          <p:cNvPr id="504" name="Google Shape;504;g27c3ec4d55c_0_57"/>
          <p:cNvSpPr txBox="1">
            <a:spLocks noGrp="1"/>
          </p:cNvSpPr>
          <p:nvPr>
            <p:ph type="sldNum" idx="12"/>
          </p:nvPr>
        </p:nvSpPr>
        <p:spPr>
          <a:xfrm>
            <a:off x="5857800" y="229863"/>
            <a:ext cx="1701900" cy="8817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tLang="ja-JP" sz="8000">
                <a:solidFill>
                  <a:schemeClr val="lt1"/>
                </a:solidFill>
                <a:latin typeface="Arial"/>
                <a:ea typeface="Arial"/>
                <a:cs typeface="Arial"/>
                <a:sym typeface="Arial"/>
              </a:rPr>
              <a:t>25</a:t>
            </a:fld>
            <a:endParaRPr sz="8000">
              <a:solidFill>
                <a:schemeClr val="lt1"/>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sp>
        <p:nvSpPr>
          <p:cNvPr id="509" name="Google Shape;509;p27"/>
          <p:cNvSpPr txBox="1">
            <a:spLocks noGrp="1"/>
          </p:cNvSpPr>
          <p:nvPr>
            <p:ph type="title"/>
          </p:nvPr>
        </p:nvSpPr>
        <p:spPr>
          <a:xfrm>
            <a:off x="361950" y="1331912"/>
            <a:ext cx="6521450" cy="3556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1600"/>
              <a:buNone/>
            </a:pPr>
            <a:r>
              <a:rPr lang="ja-JP" sz="1600">
                <a:latin typeface="Arial"/>
                <a:ea typeface="Arial"/>
                <a:cs typeface="Arial"/>
                <a:sym typeface="Arial"/>
              </a:rPr>
              <a:t>おわりに</a:t>
            </a:r>
            <a:endParaRPr/>
          </a:p>
        </p:txBody>
      </p:sp>
      <p:pic>
        <p:nvPicPr>
          <p:cNvPr id="510" name="Google Shape;510;p27"/>
          <p:cNvPicPr preferRelativeResize="0">
            <a:picLocks noGrp="1"/>
          </p:cNvPicPr>
          <p:nvPr>
            <p:ph type="body" idx="1"/>
          </p:nvPr>
        </p:nvPicPr>
        <p:blipFill rotWithShape="1">
          <a:blip r:embed="rId3">
            <a:alphaModFix/>
          </a:blip>
          <a:srcRect/>
          <a:stretch/>
        </p:blipFill>
        <p:spPr>
          <a:xfrm>
            <a:off x="0" y="0"/>
            <a:ext cx="7559675" cy="966787"/>
          </a:xfrm>
          <a:prstGeom prst="rect">
            <a:avLst/>
          </a:prstGeom>
          <a:noFill/>
          <a:ln>
            <a:noFill/>
          </a:ln>
        </p:spPr>
      </p:pic>
      <p:sp>
        <p:nvSpPr>
          <p:cNvPr id="511" name="Google Shape;511;p27"/>
          <p:cNvSpPr txBox="1"/>
          <p:nvPr/>
        </p:nvSpPr>
        <p:spPr>
          <a:xfrm>
            <a:off x="361950" y="482600"/>
            <a:ext cx="5726112" cy="376237"/>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2000"/>
              <a:buFont typeface="Arial"/>
              <a:buNone/>
            </a:pPr>
            <a:r>
              <a:rPr lang="ja-JP" sz="2000" b="0" i="0" u="none" strike="noStrike" cap="none">
                <a:solidFill>
                  <a:schemeClr val="lt1"/>
                </a:solidFill>
                <a:latin typeface="Arial"/>
                <a:ea typeface="Arial"/>
                <a:cs typeface="Arial"/>
                <a:sym typeface="Arial"/>
              </a:rPr>
              <a:t>おわりに</a:t>
            </a:r>
            <a:endParaRPr sz="1400" b="0" i="0" u="none" strike="noStrike" cap="none">
              <a:solidFill>
                <a:srgbClr val="000000"/>
              </a:solidFill>
              <a:latin typeface="Arial"/>
              <a:ea typeface="Arial"/>
              <a:cs typeface="Arial"/>
              <a:sym typeface="Arial"/>
            </a:endParaRPr>
          </a:p>
        </p:txBody>
      </p:sp>
      <p:sp>
        <p:nvSpPr>
          <p:cNvPr id="512" name="Google Shape;512;p27"/>
          <p:cNvSpPr txBox="1"/>
          <p:nvPr/>
        </p:nvSpPr>
        <p:spPr>
          <a:xfrm>
            <a:off x="361950" y="1747851"/>
            <a:ext cx="6767400" cy="499200"/>
          </a:xfrm>
          <a:prstGeom prst="rect">
            <a:avLst/>
          </a:prstGeom>
          <a:noFill/>
          <a:ln>
            <a:noFill/>
          </a:ln>
        </p:spPr>
        <p:txBody>
          <a:bodyPr spcFirstLastPara="1" wrap="square" lIns="91425" tIns="45700" rIns="91425" bIns="45700" anchor="t" anchorCtr="0">
            <a:noAutofit/>
          </a:bodyPr>
          <a:lstStyle/>
          <a:p>
            <a:pPr marL="0" marR="0" lvl="0" indent="0" algn="l" rtl="0">
              <a:lnSpc>
                <a:spcPct val="140000"/>
              </a:lnSpc>
              <a:spcBef>
                <a:spcPts val="0"/>
              </a:spcBef>
              <a:spcAft>
                <a:spcPts val="0"/>
              </a:spcAft>
              <a:buClr>
                <a:srgbClr val="000000"/>
              </a:buClr>
              <a:buSzPts val="1100"/>
              <a:buFont typeface="Arial"/>
              <a:buNone/>
            </a:pPr>
            <a:r>
              <a:rPr lang="ja-JP" sz="1100" b="0" i="0" u="none" strike="noStrike" cap="none">
                <a:solidFill>
                  <a:schemeClr val="dk1"/>
                </a:solidFill>
                <a:latin typeface="Arial"/>
                <a:ea typeface="Arial"/>
                <a:cs typeface="Arial"/>
                <a:sym typeface="Arial"/>
              </a:rPr>
              <a:t>ジョブカン勤怠管理の基本的な運用</a:t>
            </a:r>
            <a:r>
              <a:rPr lang="ja-JP" sz="1100">
                <a:solidFill>
                  <a:schemeClr val="dk1"/>
                </a:solidFill>
              </a:rPr>
              <a:t>方法</a:t>
            </a:r>
            <a:r>
              <a:rPr lang="ja-JP" sz="1100" b="0" i="0" u="none" strike="noStrike" cap="none">
                <a:solidFill>
                  <a:schemeClr val="dk1"/>
                </a:solidFill>
                <a:latin typeface="Arial"/>
                <a:ea typeface="Arial"/>
                <a:cs typeface="Arial"/>
                <a:sym typeface="Arial"/>
              </a:rPr>
              <a:t>は以上です。</a:t>
            </a:r>
            <a:endParaRPr sz="1100" b="0" i="0" u="none" strike="noStrike" cap="none">
              <a:solidFill>
                <a:schemeClr val="dk1"/>
              </a:solidFill>
              <a:latin typeface="Arial"/>
              <a:ea typeface="Arial"/>
              <a:cs typeface="Arial"/>
              <a:sym typeface="Arial"/>
            </a:endParaRPr>
          </a:p>
          <a:p>
            <a:pPr marL="0" marR="0" lvl="0" indent="0" algn="l" rtl="0">
              <a:lnSpc>
                <a:spcPct val="140000"/>
              </a:lnSpc>
              <a:spcBef>
                <a:spcPts val="0"/>
              </a:spcBef>
              <a:spcAft>
                <a:spcPts val="0"/>
              </a:spcAft>
              <a:buClr>
                <a:srgbClr val="000000"/>
              </a:buClr>
              <a:buSzPts val="1100"/>
              <a:buFont typeface="Arial"/>
              <a:buNone/>
            </a:pPr>
            <a:r>
              <a:rPr lang="ja-JP" sz="1100" b="0" i="0" u="none" strike="noStrike" cap="none">
                <a:solidFill>
                  <a:schemeClr val="dk1"/>
                </a:solidFill>
                <a:latin typeface="Arial"/>
                <a:ea typeface="Arial"/>
                <a:cs typeface="Arial"/>
                <a:sym typeface="Arial"/>
              </a:rPr>
              <a:t>ジョブカン</a:t>
            </a:r>
            <a:r>
              <a:rPr lang="ja-JP" sz="1100">
                <a:solidFill>
                  <a:schemeClr val="dk1"/>
                </a:solidFill>
              </a:rPr>
              <a:t>勤怠管理</a:t>
            </a:r>
            <a:r>
              <a:rPr lang="ja-JP" sz="1100" b="0" i="0" u="none" strike="noStrike" cap="none">
                <a:solidFill>
                  <a:schemeClr val="dk1"/>
                </a:solidFill>
                <a:latin typeface="Arial"/>
                <a:ea typeface="Arial"/>
                <a:cs typeface="Arial"/>
                <a:sym typeface="Arial"/>
              </a:rPr>
              <a:t>では</a:t>
            </a:r>
            <a:r>
              <a:rPr lang="ja-JP" sz="1100">
                <a:solidFill>
                  <a:schemeClr val="dk1"/>
                </a:solidFill>
              </a:rPr>
              <a:t>、</a:t>
            </a:r>
            <a:r>
              <a:rPr lang="ja-JP" sz="1100" b="0" i="0" u="none" strike="noStrike" cap="none">
                <a:solidFill>
                  <a:schemeClr val="dk1"/>
                </a:solidFill>
                <a:latin typeface="Arial"/>
                <a:ea typeface="Arial"/>
                <a:cs typeface="Arial"/>
                <a:sym typeface="Arial"/>
              </a:rPr>
              <a:t>本資料でご</a:t>
            </a:r>
            <a:r>
              <a:rPr lang="ja-JP" sz="1100">
                <a:solidFill>
                  <a:schemeClr val="dk1"/>
                </a:solidFill>
              </a:rPr>
              <a:t>紹介</a:t>
            </a:r>
            <a:r>
              <a:rPr lang="ja-JP" sz="1100" b="0" i="0" u="none" strike="noStrike" cap="none">
                <a:solidFill>
                  <a:schemeClr val="dk1"/>
                </a:solidFill>
                <a:latin typeface="Arial"/>
                <a:ea typeface="Arial"/>
                <a:cs typeface="Arial"/>
                <a:sym typeface="Arial"/>
              </a:rPr>
              <a:t>した</a:t>
            </a:r>
            <a:r>
              <a:rPr lang="ja-JP" sz="1100">
                <a:solidFill>
                  <a:schemeClr val="dk1"/>
                </a:solidFill>
              </a:rPr>
              <a:t>以外にも様々な</a:t>
            </a:r>
            <a:r>
              <a:rPr lang="ja-JP" sz="1100" b="0" i="0" u="none" strike="noStrike" cap="none">
                <a:solidFill>
                  <a:schemeClr val="dk1"/>
                </a:solidFill>
                <a:latin typeface="Arial"/>
                <a:ea typeface="Arial"/>
                <a:cs typeface="Arial"/>
                <a:sym typeface="Arial"/>
              </a:rPr>
              <a:t>機能をご用意して</a:t>
            </a:r>
            <a:r>
              <a:rPr lang="ja-JP" sz="1100">
                <a:solidFill>
                  <a:schemeClr val="dk1"/>
                </a:solidFill>
              </a:rPr>
              <a:t>います。</a:t>
            </a:r>
            <a:endParaRPr sz="1100">
              <a:solidFill>
                <a:schemeClr val="dk1"/>
              </a:solidFill>
            </a:endParaRPr>
          </a:p>
        </p:txBody>
      </p:sp>
      <p:grpSp>
        <p:nvGrpSpPr>
          <p:cNvPr id="513" name="Google Shape;513;p27"/>
          <p:cNvGrpSpPr/>
          <p:nvPr/>
        </p:nvGrpSpPr>
        <p:grpSpPr>
          <a:xfrm>
            <a:off x="642888" y="8534400"/>
            <a:ext cx="6273900" cy="1476300"/>
            <a:chOff x="642888" y="7620000"/>
            <a:chExt cx="6273900" cy="1476300"/>
          </a:xfrm>
        </p:grpSpPr>
        <p:sp>
          <p:nvSpPr>
            <p:cNvPr id="514" name="Google Shape;514;p27"/>
            <p:cNvSpPr/>
            <p:nvPr/>
          </p:nvSpPr>
          <p:spPr>
            <a:xfrm>
              <a:off x="642888" y="7620000"/>
              <a:ext cx="6273900" cy="1476300"/>
            </a:xfrm>
            <a:prstGeom prst="roundRect">
              <a:avLst>
                <a:gd name="adj" fmla="val 16667"/>
              </a:avLst>
            </a:prstGeom>
            <a:solidFill>
              <a:srgbClr val="F3F3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nvGrpSpPr>
            <p:cNvPr id="515" name="Google Shape;515;p27"/>
            <p:cNvGrpSpPr/>
            <p:nvPr/>
          </p:nvGrpSpPr>
          <p:grpSpPr>
            <a:xfrm>
              <a:off x="797728" y="7804525"/>
              <a:ext cx="6041465" cy="1107275"/>
              <a:chOff x="800075" y="7629525"/>
              <a:chExt cx="6116700" cy="1107275"/>
            </a:xfrm>
          </p:grpSpPr>
          <p:sp>
            <p:nvSpPr>
              <p:cNvPr id="516" name="Google Shape;516;p27"/>
              <p:cNvSpPr txBox="1"/>
              <p:nvPr/>
            </p:nvSpPr>
            <p:spPr>
              <a:xfrm>
                <a:off x="800075" y="7908800"/>
                <a:ext cx="6116700" cy="828000"/>
              </a:xfrm>
              <a:prstGeom prst="rect">
                <a:avLst/>
              </a:prstGeom>
              <a:noFill/>
              <a:ln>
                <a:noFill/>
              </a:ln>
            </p:spPr>
            <p:txBody>
              <a:bodyPr spcFirstLastPara="1" wrap="square" lIns="91425" tIns="91425" rIns="91425" bIns="91425" anchor="t" anchorCtr="0">
                <a:spAutoFit/>
              </a:bodyPr>
              <a:lstStyle/>
              <a:p>
                <a:pPr marL="0" lvl="0" indent="0" algn="l" rtl="0">
                  <a:lnSpc>
                    <a:spcPct val="140000"/>
                  </a:lnSpc>
                  <a:spcBef>
                    <a:spcPts val="0"/>
                  </a:spcBef>
                  <a:spcAft>
                    <a:spcPts val="0"/>
                  </a:spcAft>
                  <a:buClr>
                    <a:schemeClr val="dk1"/>
                  </a:buClr>
                  <a:buSzPts val="1100"/>
                  <a:buFont typeface="Arial"/>
                  <a:buNone/>
                </a:pPr>
                <a:r>
                  <a:rPr lang="ja-JP" sz="1100">
                    <a:solidFill>
                      <a:schemeClr val="dk1"/>
                    </a:solidFill>
                  </a:rPr>
                  <a:t>チャット：管理者ページ右下に表示される青い「サポート」アイコン（全権限管理者のみ）</a:t>
                </a:r>
                <a:endParaRPr>
                  <a:solidFill>
                    <a:schemeClr val="dk1"/>
                  </a:solidFill>
                </a:endParaRPr>
              </a:p>
              <a:p>
                <a:pPr marL="0" lvl="0" indent="0" algn="l" rtl="0">
                  <a:lnSpc>
                    <a:spcPct val="140000"/>
                  </a:lnSpc>
                  <a:spcBef>
                    <a:spcPts val="0"/>
                  </a:spcBef>
                  <a:spcAft>
                    <a:spcPts val="0"/>
                  </a:spcAft>
                  <a:buClr>
                    <a:schemeClr val="dk1"/>
                  </a:buClr>
                  <a:buSzPts val="1100"/>
                  <a:buFont typeface="Arial"/>
                  <a:buNone/>
                </a:pPr>
                <a:r>
                  <a:rPr lang="ja-JP" sz="1100">
                    <a:solidFill>
                      <a:schemeClr val="dk1"/>
                    </a:solidFill>
                  </a:rPr>
                  <a:t>メール：</a:t>
                </a:r>
                <a:r>
                  <a:rPr lang="ja-JP" sz="1100" u="sng">
                    <a:solidFill>
                      <a:schemeClr val="hlink"/>
                    </a:solidFill>
                    <a:hlinkClick r:id="rId4"/>
                  </a:rPr>
                  <a:t>お問い合わせフォーム</a:t>
                </a:r>
                <a:endParaRPr sz="1100">
                  <a:solidFill>
                    <a:schemeClr val="dk1"/>
                  </a:solidFill>
                </a:endParaRPr>
              </a:p>
              <a:p>
                <a:pPr marL="0" lvl="0" indent="0" algn="l" rtl="0">
                  <a:lnSpc>
                    <a:spcPct val="140000"/>
                  </a:lnSpc>
                  <a:spcBef>
                    <a:spcPts val="0"/>
                  </a:spcBef>
                  <a:spcAft>
                    <a:spcPts val="0"/>
                  </a:spcAft>
                  <a:buNone/>
                </a:pPr>
                <a:r>
                  <a:rPr lang="ja-JP" sz="1100">
                    <a:solidFill>
                      <a:schemeClr val="dk1"/>
                    </a:solidFill>
                  </a:rPr>
                  <a:t> (平日09:00～12:00,13:00～17:00)</a:t>
                </a:r>
                <a:endParaRPr>
                  <a:solidFill>
                    <a:schemeClr val="dk1"/>
                  </a:solidFill>
                  <a:latin typeface="Calibri"/>
                  <a:ea typeface="Calibri"/>
                  <a:cs typeface="Calibri"/>
                  <a:sym typeface="Calibri"/>
                </a:endParaRPr>
              </a:p>
            </p:txBody>
          </p:sp>
          <p:sp>
            <p:nvSpPr>
              <p:cNvPr id="517" name="Google Shape;517;p27"/>
              <p:cNvSpPr txBox="1"/>
              <p:nvPr/>
            </p:nvSpPr>
            <p:spPr>
              <a:xfrm>
                <a:off x="800075" y="7629525"/>
                <a:ext cx="3305100" cy="354000"/>
              </a:xfrm>
              <a:prstGeom prst="rect">
                <a:avLst/>
              </a:prstGeom>
              <a:noFill/>
              <a:ln>
                <a:noFill/>
              </a:ln>
            </p:spPr>
            <p:txBody>
              <a:bodyPr spcFirstLastPara="1" wrap="square" lIns="91425" tIns="91425" rIns="91425" bIns="91425" anchor="t" anchorCtr="0">
                <a:spAutoFit/>
              </a:bodyPr>
              <a:lstStyle/>
              <a:p>
                <a:pPr marL="0" lvl="0" indent="0" algn="l" rtl="0">
                  <a:lnSpc>
                    <a:spcPct val="140000"/>
                  </a:lnSpc>
                  <a:spcBef>
                    <a:spcPts val="0"/>
                  </a:spcBef>
                  <a:spcAft>
                    <a:spcPts val="0"/>
                  </a:spcAft>
                  <a:buNone/>
                </a:pPr>
                <a:r>
                  <a:rPr lang="ja-JP" sz="1100">
                    <a:solidFill>
                      <a:schemeClr val="dk1"/>
                    </a:solidFill>
                  </a:rPr>
                  <a:t>【ジョブカン勤怠管理サポート窓口】</a:t>
                </a:r>
                <a:endParaRPr>
                  <a:solidFill>
                    <a:schemeClr val="dk1"/>
                  </a:solidFill>
                  <a:latin typeface="Calibri"/>
                  <a:ea typeface="Calibri"/>
                  <a:cs typeface="Calibri"/>
                  <a:sym typeface="Calibri"/>
                </a:endParaRPr>
              </a:p>
            </p:txBody>
          </p:sp>
        </p:grpSp>
      </p:grpSp>
      <p:sp>
        <p:nvSpPr>
          <p:cNvPr id="518" name="Google Shape;518;p27"/>
          <p:cNvSpPr txBox="1"/>
          <p:nvPr/>
        </p:nvSpPr>
        <p:spPr>
          <a:xfrm>
            <a:off x="361950" y="2223700"/>
            <a:ext cx="6835800" cy="548100"/>
          </a:xfrm>
          <a:prstGeom prst="rect">
            <a:avLst/>
          </a:prstGeom>
          <a:noFill/>
          <a:ln>
            <a:noFill/>
          </a:ln>
        </p:spPr>
        <p:txBody>
          <a:bodyPr spcFirstLastPara="1" wrap="square" lIns="91425" tIns="91425" rIns="91425" bIns="91425" anchor="t" anchorCtr="0">
            <a:noAutofit/>
          </a:bodyPr>
          <a:lstStyle/>
          <a:p>
            <a:pPr marL="0" lvl="0" indent="0" algn="l" rtl="0">
              <a:lnSpc>
                <a:spcPct val="140000"/>
              </a:lnSpc>
              <a:spcBef>
                <a:spcPts val="0"/>
              </a:spcBef>
              <a:spcAft>
                <a:spcPts val="0"/>
              </a:spcAft>
              <a:buClr>
                <a:schemeClr val="dk1"/>
              </a:buClr>
              <a:buSzPts val="1100"/>
              <a:buFont typeface="Arial"/>
              <a:buNone/>
            </a:pPr>
            <a:r>
              <a:rPr lang="ja-JP" sz="1100">
                <a:solidFill>
                  <a:schemeClr val="dk1"/>
                </a:solidFill>
              </a:rPr>
              <a:t>各有料プランの機能については</a:t>
            </a:r>
            <a:r>
              <a:rPr lang="ja-JP" sz="1100" u="sng">
                <a:solidFill>
                  <a:schemeClr val="hlink"/>
                </a:solidFill>
                <a:hlinkClick r:id="rId5"/>
              </a:rPr>
              <a:t>こちらのヘルプページ</a:t>
            </a:r>
            <a:r>
              <a:rPr lang="ja-JP" sz="1100">
                <a:solidFill>
                  <a:schemeClr val="dk1"/>
                </a:solidFill>
              </a:rPr>
              <a:t>でもご紹介しています。</a:t>
            </a:r>
            <a:br>
              <a:rPr lang="ja-JP" sz="1100">
                <a:solidFill>
                  <a:schemeClr val="dk1"/>
                </a:solidFill>
              </a:rPr>
            </a:br>
            <a:r>
              <a:rPr lang="ja-JP" sz="1100">
                <a:solidFill>
                  <a:schemeClr val="dk1"/>
                </a:solidFill>
              </a:rPr>
              <a:t>ぜひご一読ください。</a:t>
            </a:r>
            <a:endParaRPr sz="1100">
              <a:solidFill>
                <a:schemeClr val="dk1"/>
              </a:solidFill>
            </a:endParaRPr>
          </a:p>
        </p:txBody>
      </p:sp>
      <p:grpSp>
        <p:nvGrpSpPr>
          <p:cNvPr id="519" name="Google Shape;519;p27"/>
          <p:cNvGrpSpPr/>
          <p:nvPr/>
        </p:nvGrpSpPr>
        <p:grpSpPr>
          <a:xfrm>
            <a:off x="361950" y="5598105"/>
            <a:ext cx="6767400" cy="1333931"/>
            <a:chOff x="361950" y="5363252"/>
            <a:chExt cx="6767400" cy="1333931"/>
          </a:xfrm>
        </p:grpSpPr>
        <p:sp>
          <p:nvSpPr>
            <p:cNvPr id="520" name="Google Shape;520;p27"/>
            <p:cNvSpPr txBox="1"/>
            <p:nvPr/>
          </p:nvSpPr>
          <p:spPr>
            <a:xfrm>
              <a:off x="361950" y="5641989"/>
              <a:ext cx="6767400" cy="514200"/>
            </a:xfrm>
            <a:prstGeom prst="rect">
              <a:avLst/>
            </a:prstGeom>
            <a:noFill/>
            <a:ln>
              <a:noFill/>
            </a:ln>
          </p:spPr>
          <p:txBody>
            <a:bodyPr spcFirstLastPara="1" wrap="square" lIns="91425" tIns="45700" rIns="91425" bIns="45700" anchor="t" anchorCtr="0">
              <a:noAutofit/>
            </a:bodyPr>
            <a:lstStyle/>
            <a:p>
              <a:pPr marL="0" marR="0" lvl="0" indent="0" algn="l" rtl="0">
                <a:lnSpc>
                  <a:spcPct val="140000"/>
                </a:lnSpc>
                <a:spcBef>
                  <a:spcPts val="0"/>
                </a:spcBef>
                <a:spcAft>
                  <a:spcPts val="0"/>
                </a:spcAft>
                <a:buClr>
                  <a:srgbClr val="000000"/>
                </a:buClr>
                <a:buSzPts val="1000"/>
                <a:buFont typeface="Arial"/>
                <a:buNone/>
              </a:pPr>
              <a:r>
                <a:rPr lang="ja-JP" sz="1100">
                  <a:solidFill>
                    <a:schemeClr val="dk1"/>
                  </a:solidFill>
                </a:rPr>
                <a:t>休暇を運用できるほか、</a:t>
              </a:r>
              <a:r>
                <a:rPr lang="ja-JP" sz="1100" b="0" i="0" strike="noStrike" cap="none">
                  <a:solidFill>
                    <a:schemeClr val="dk1"/>
                  </a:solidFill>
                  <a:latin typeface="Arial"/>
                  <a:ea typeface="Arial"/>
                  <a:cs typeface="Arial"/>
                  <a:sym typeface="Arial"/>
                </a:rPr>
                <a:t>休暇</a:t>
              </a:r>
              <a:r>
                <a:rPr lang="ja-JP" sz="1100">
                  <a:solidFill>
                    <a:schemeClr val="dk1"/>
                  </a:solidFill>
                </a:rPr>
                <a:t>申請</a:t>
              </a:r>
              <a:r>
                <a:rPr lang="ja-JP" sz="1100" b="0" i="0" u="none" strike="noStrike" cap="none">
                  <a:solidFill>
                    <a:schemeClr val="dk1"/>
                  </a:solidFill>
                  <a:latin typeface="Arial"/>
                  <a:ea typeface="Arial"/>
                  <a:cs typeface="Arial"/>
                  <a:sym typeface="Arial"/>
                </a:rPr>
                <a:t>・</a:t>
              </a:r>
              <a:r>
                <a:rPr lang="ja-JP" sz="1100">
                  <a:solidFill>
                    <a:schemeClr val="dk1"/>
                  </a:solidFill>
                </a:rPr>
                <a:t>休日出勤申請・残業申請を利用できます。</a:t>
              </a:r>
              <a:endParaRPr sz="1100" b="0" i="0" u="none" strike="noStrike" cap="none">
                <a:solidFill>
                  <a:schemeClr val="dk1"/>
                </a:solidFill>
                <a:latin typeface="Arial"/>
                <a:ea typeface="Arial"/>
                <a:cs typeface="Arial"/>
                <a:sym typeface="Arial"/>
              </a:endParaRPr>
            </a:p>
            <a:p>
              <a:pPr marL="0" marR="0" lvl="0" indent="0" algn="l" rtl="0">
                <a:lnSpc>
                  <a:spcPct val="140000"/>
                </a:lnSpc>
                <a:spcBef>
                  <a:spcPts val="0"/>
                </a:spcBef>
                <a:spcAft>
                  <a:spcPts val="0"/>
                </a:spcAft>
                <a:buClr>
                  <a:srgbClr val="000000"/>
                </a:buClr>
                <a:buSzPts val="1000"/>
                <a:buFont typeface="Arial"/>
                <a:buNone/>
              </a:pPr>
              <a:r>
                <a:rPr lang="ja-JP" sz="1100" b="0" i="0" strike="noStrike" cap="none">
                  <a:solidFill>
                    <a:schemeClr val="dk1"/>
                  </a:solidFill>
                  <a:latin typeface="Arial"/>
                  <a:ea typeface="Arial"/>
                  <a:cs typeface="Arial"/>
                  <a:sym typeface="Arial"/>
                </a:rPr>
                <a:t>年次有給休暇を自動で付与</a:t>
              </a:r>
              <a:r>
                <a:rPr lang="ja-JP" sz="1100" b="0" i="0" u="none" strike="noStrike" cap="none">
                  <a:solidFill>
                    <a:schemeClr val="dk1"/>
                  </a:solidFill>
                  <a:latin typeface="Arial"/>
                  <a:ea typeface="Arial"/>
                  <a:cs typeface="Arial"/>
                  <a:sym typeface="Arial"/>
                </a:rPr>
                <a:t>したり</a:t>
              </a:r>
              <a:r>
                <a:rPr lang="ja-JP" sz="1100">
                  <a:solidFill>
                    <a:schemeClr val="dk1"/>
                  </a:solidFill>
                </a:rPr>
                <a:t>、年休管理簿を作成することもできます。</a:t>
              </a:r>
              <a:endParaRPr sz="1100" b="0" i="0" u="none" strike="noStrike" cap="none">
                <a:solidFill>
                  <a:schemeClr val="dk1"/>
                </a:solidFill>
                <a:latin typeface="Arial"/>
                <a:ea typeface="Arial"/>
                <a:cs typeface="Arial"/>
                <a:sym typeface="Arial"/>
              </a:endParaRPr>
            </a:p>
          </p:txBody>
        </p:sp>
        <p:sp>
          <p:nvSpPr>
            <p:cNvPr id="521" name="Google Shape;521;p27"/>
            <p:cNvSpPr txBox="1"/>
            <p:nvPr/>
          </p:nvSpPr>
          <p:spPr>
            <a:xfrm>
              <a:off x="361950" y="5363252"/>
              <a:ext cx="6767400" cy="302100"/>
            </a:xfrm>
            <a:prstGeom prst="rect">
              <a:avLst/>
            </a:prstGeom>
            <a:noFill/>
            <a:ln>
              <a:noFill/>
            </a:ln>
          </p:spPr>
          <p:txBody>
            <a:bodyPr spcFirstLastPara="1" wrap="square" lIns="91425" tIns="45700" rIns="91425" bIns="45700" anchor="t" anchorCtr="0">
              <a:noAutofit/>
            </a:bodyPr>
            <a:lstStyle/>
            <a:p>
              <a:pPr marL="0" marR="0" lvl="0" indent="0" algn="l" rtl="0">
                <a:lnSpc>
                  <a:spcPct val="140000"/>
                </a:lnSpc>
                <a:spcBef>
                  <a:spcPts val="0"/>
                </a:spcBef>
                <a:spcAft>
                  <a:spcPts val="0"/>
                </a:spcAft>
                <a:buClr>
                  <a:srgbClr val="000000"/>
                </a:buClr>
                <a:buSzPts val="1200"/>
                <a:buFont typeface="Arial"/>
                <a:buNone/>
              </a:pPr>
              <a:r>
                <a:rPr lang="ja-JP" b="1" i="0" u="none" strike="noStrike" cap="none">
                  <a:solidFill>
                    <a:schemeClr val="dk1"/>
                  </a:solidFill>
                  <a:latin typeface="Arial"/>
                  <a:ea typeface="Arial"/>
                  <a:cs typeface="Arial"/>
                  <a:sym typeface="Arial"/>
                </a:rPr>
                <a:t>休暇</a:t>
              </a:r>
              <a:r>
                <a:rPr lang="ja-JP" b="1">
                  <a:solidFill>
                    <a:schemeClr val="dk1"/>
                  </a:solidFill>
                </a:rPr>
                <a:t>・</a:t>
              </a:r>
              <a:r>
                <a:rPr lang="ja-JP" b="1" i="0" u="none" strike="noStrike" cap="none">
                  <a:solidFill>
                    <a:schemeClr val="dk1"/>
                  </a:solidFill>
                  <a:latin typeface="Arial"/>
                  <a:ea typeface="Arial"/>
                  <a:cs typeface="Arial"/>
                  <a:sym typeface="Arial"/>
                </a:rPr>
                <a:t>申請管理</a:t>
              </a:r>
              <a:r>
                <a:rPr lang="ja-JP" b="1">
                  <a:solidFill>
                    <a:schemeClr val="dk1"/>
                  </a:solidFill>
                </a:rPr>
                <a:t>プラン</a:t>
              </a:r>
              <a:endParaRPr sz="1300" b="0" i="0" u="none" strike="noStrike" cap="none">
                <a:solidFill>
                  <a:schemeClr val="dk1"/>
                </a:solidFill>
                <a:latin typeface="Arial"/>
                <a:ea typeface="Arial"/>
                <a:cs typeface="Arial"/>
                <a:sym typeface="Arial"/>
              </a:endParaRPr>
            </a:p>
          </p:txBody>
        </p:sp>
        <p:sp>
          <p:nvSpPr>
            <p:cNvPr id="522" name="Google Shape;522;p27"/>
            <p:cNvSpPr txBox="1"/>
            <p:nvPr/>
          </p:nvSpPr>
          <p:spPr>
            <a:xfrm>
              <a:off x="361950" y="6106183"/>
              <a:ext cx="4010100" cy="591000"/>
            </a:xfrm>
            <a:prstGeom prst="rect">
              <a:avLst/>
            </a:prstGeom>
            <a:noFill/>
            <a:ln>
              <a:noFill/>
            </a:ln>
          </p:spPr>
          <p:txBody>
            <a:bodyPr spcFirstLastPara="1" wrap="square" lIns="91425" tIns="91425" rIns="91425" bIns="91425" anchor="t" anchorCtr="0">
              <a:spAutoFit/>
            </a:bodyPr>
            <a:lstStyle/>
            <a:p>
              <a:pPr marL="0" lvl="0" indent="0" algn="l" rtl="0">
                <a:lnSpc>
                  <a:spcPct val="140000"/>
                </a:lnSpc>
                <a:spcBef>
                  <a:spcPts val="0"/>
                </a:spcBef>
                <a:spcAft>
                  <a:spcPts val="0"/>
                </a:spcAft>
                <a:buNone/>
              </a:pPr>
              <a:r>
                <a:rPr lang="ja-JP" sz="1100">
                  <a:solidFill>
                    <a:schemeClr val="dk1"/>
                  </a:solidFill>
                </a:rPr>
                <a:t>→</a:t>
              </a:r>
              <a:r>
                <a:rPr lang="ja-JP" sz="1100" u="sng">
                  <a:solidFill>
                    <a:schemeClr val="hlink"/>
                  </a:solidFill>
                  <a:hlinkClick r:id="rId6"/>
                </a:rPr>
                <a:t>休暇関連機能</a:t>
              </a:r>
              <a:endParaRPr sz="1100">
                <a:solidFill>
                  <a:schemeClr val="dk1"/>
                </a:solidFill>
              </a:endParaRPr>
            </a:p>
            <a:p>
              <a:pPr marL="0" lvl="0" indent="0" algn="l" rtl="0">
                <a:lnSpc>
                  <a:spcPct val="140000"/>
                </a:lnSpc>
                <a:spcBef>
                  <a:spcPts val="0"/>
                </a:spcBef>
                <a:spcAft>
                  <a:spcPts val="0"/>
                </a:spcAft>
                <a:buNone/>
              </a:pPr>
              <a:r>
                <a:rPr lang="ja-JP" sz="1100">
                  <a:solidFill>
                    <a:schemeClr val="dk1"/>
                  </a:solidFill>
                </a:rPr>
                <a:t>→</a:t>
              </a:r>
              <a:r>
                <a:rPr lang="ja-JP" sz="1100" u="sng">
                  <a:solidFill>
                    <a:schemeClr val="hlink"/>
                  </a:solidFill>
                  <a:hlinkClick r:id="rId7"/>
                </a:rPr>
                <a:t>申請関連機能</a:t>
              </a:r>
              <a:endParaRPr sz="1100">
                <a:solidFill>
                  <a:schemeClr val="dk1"/>
                </a:solidFill>
              </a:endParaRPr>
            </a:p>
          </p:txBody>
        </p:sp>
      </p:grpSp>
      <p:grpSp>
        <p:nvGrpSpPr>
          <p:cNvPr id="523" name="Google Shape;523;p27"/>
          <p:cNvGrpSpPr/>
          <p:nvPr/>
        </p:nvGrpSpPr>
        <p:grpSpPr>
          <a:xfrm>
            <a:off x="361950" y="4371239"/>
            <a:ext cx="6767400" cy="1107628"/>
            <a:chOff x="361950" y="4215072"/>
            <a:chExt cx="6767400" cy="1107628"/>
          </a:xfrm>
        </p:grpSpPr>
        <p:sp>
          <p:nvSpPr>
            <p:cNvPr id="524" name="Google Shape;524;p27"/>
            <p:cNvSpPr txBox="1"/>
            <p:nvPr/>
          </p:nvSpPr>
          <p:spPr>
            <a:xfrm>
              <a:off x="361950" y="4215072"/>
              <a:ext cx="6767400" cy="302100"/>
            </a:xfrm>
            <a:prstGeom prst="rect">
              <a:avLst/>
            </a:prstGeom>
            <a:noFill/>
            <a:ln>
              <a:noFill/>
            </a:ln>
          </p:spPr>
          <p:txBody>
            <a:bodyPr spcFirstLastPara="1" wrap="square" lIns="91425" tIns="45700" rIns="91425" bIns="45700" anchor="t" anchorCtr="0">
              <a:noAutofit/>
            </a:bodyPr>
            <a:lstStyle/>
            <a:p>
              <a:pPr marL="0" marR="0" lvl="0" indent="0" algn="l" rtl="0">
                <a:lnSpc>
                  <a:spcPct val="140000"/>
                </a:lnSpc>
                <a:spcBef>
                  <a:spcPts val="0"/>
                </a:spcBef>
                <a:spcAft>
                  <a:spcPts val="0"/>
                </a:spcAft>
                <a:buClr>
                  <a:srgbClr val="000000"/>
                </a:buClr>
                <a:buSzPts val="1200"/>
                <a:buFont typeface="Arial"/>
                <a:buNone/>
              </a:pPr>
              <a:r>
                <a:rPr lang="ja-JP" b="1" i="0" u="none" strike="noStrike" cap="none">
                  <a:solidFill>
                    <a:schemeClr val="dk1"/>
                  </a:solidFill>
                  <a:latin typeface="Arial"/>
                  <a:ea typeface="Arial"/>
                  <a:cs typeface="Arial"/>
                  <a:sym typeface="Arial"/>
                </a:rPr>
                <a:t>シフト管理</a:t>
              </a:r>
              <a:r>
                <a:rPr lang="ja-JP" b="1">
                  <a:solidFill>
                    <a:schemeClr val="dk1"/>
                  </a:solidFill>
                </a:rPr>
                <a:t>プラン</a:t>
              </a:r>
              <a:endParaRPr sz="1300" b="0" i="0" u="none" strike="noStrike" cap="none">
                <a:solidFill>
                  <a:schemeClr val="dk1"/>
                </a:solidFill>
                <a:latin typeface="Arial"/>
                <a:ea typeface="Arial"/>
                <a:cs typeface="Arial"/>
                <a:sym typeface="Arial"/>
              </a:endParaRPr>
            </a:p>
          </p:txBody>
        </p:sp>
        <p:sp>
          <p:nvSpPr>
            <p:cNvPr id="525" name="Google Shape;525;p27"/>
            <p:cNvSpPr txBox="1"/>
            <p:nvPr/>
          </p:nvSpPr>
          <p:spPr>
            <a:xfrm>
              <a:off x="361950" y="4493809"/>
              <a:ext cx="6767400" cy="499200"/>
            </a:xfrm>
            <a:prstGeom prst="rect">
              <a:avLst/>
            </a:prstGeom>
            <a:noFill/>
            <a:ln>
              <a:noFill/>
            </a:ln>
          </p:spPr>
          <p:txBody>
            <a:bodyPr spcFirstLastPara="1" wrap="square" lIns="91425" tIns="45700" rIns="91425" bIns="45700" anchor="t" anchorCtr="0">
              <a:noAutofit/>
            </a:bodyPr>
            <a:lstStyle/>
            <a:p>
              <a:pPr marL="0" marR="0" lvl="0" indent="0" algn="l" rtl="0">
                <a:lnSpc>
                  <a:spcPct val="140000"/>
                </a:lnSpc>
                <a:spcBef>
                  <a:spcPts val="0"/>
                </a:spcBef>
                <a:spcAft>
                  <a:spcPts val="0"/>
                </a:spcAft>
                <a:buClr>
                  <a:srgbClr val="000000"/>
                </a:buClr>
                <a:buSzPts val="1000"/>
                <a:buFont typeface="Arial"/>
                <a:buNone/>
              </a:pPr>
              <a:r>
                <a:rPr lang="ja-JP" sz="1100">
                  <a:solidFill>
                    <a:schemeClr val="dk1"/>
                  </a:solidFill>
                </a:rPr>
                <a:t>基本シフト以外のシフト作成機能を利用できます。また、</a:t>
              </a:r>
              <a:r>
                <a:rPr lang="ja-JP" sz="1100" b="0" i="0" u="none" strike="noStrike" cap="none">
                  <a:solidFill>
                    <a:schemeClr val="dk1"/>
                  </a:solidFill>
                  <a:latin typeface="Arial"/>
                  <a:ea typeface="Arial"/>
                  <a:cs typeface="Arial"/>
                  <a:sym typeface="Arial"/>
                </a:rPr>
                <a:t>シフト</a:t>
              </a:r>
              <a:r>
                <a:rPr lang="ja-JP" sz="1100">
                  <a:solidFill>
                    <a:schemeClr val="dk1"/>
                  </a:solidFill>
                </a:rPr>
                <a:t>の</a:t>
              </a:r>
              <a:r>
                <a:rPr lang="ja-JP" sz="1100" b="0" i="0" u="none" strike="noStrike" cap="none">
                  <a:solidFill>
                    <a:schemeClr val="dk1"/>
                  </a:solidFill>
                  <a:latin typeface="Arial"/>
                  <a:ea typeface="Arial"/>
                  <a:cs typeface="Arial"/>
                  <a:sym typeface="Arial"/>
                </a:rPr>
                <a:t>募集・申請</a:t>
              </a:r>
              <a:r>
                <a:rPr lang="ja-JP" sz="1100">
                  <a:solidFill>
                    <a:schemeClr val="dk1"/>
                  </a:solidFill>
                </a:rPr>
                <a:t>もできるようになります。</a:t>
              </a:r>
              <a:endParaRPr sz="1100" b="0" i="0" u="none" strike="noStrike" cap="none">
                <a:solidFill>
                  <a:schemeClr val="dk1"/>
                </a:solidFill>
                <a:latin typeface="Arial"/>
                <a:ea typeface="Arial"/>
                <a:cs typeface="Arial"/>
                <a:sym typeface="Arial"/>
              </a:endParaRPr>
            </a:p>
            <a:p>
              <a:pPr marL="0" marR="0" lvl="0" indent="0" algn="l" rtl="0">
                <a:lnSpc>
                  <a:spcPct val="140000"/>
                </a:lnSpc>
                <a:spcBef>
                  <a:spcPts val="0"/>
                </a:spcBef>
                <a:spcAft>
                  <a:spcPts val="0"/>
                </a:spcAft>
                <a:buClr>
                  <a:srgbClr val="000000"/>
                </a:buClr>
                <a:buSzPts val="1000"/>
                <a:buFont typeface="Arial"/>
                <a:buNone/>
              </a:pPr>
              <a:r>
                <a:rPr lang="ja-JP" sz="1100" b="0" i="0" u="none" strike="noStrike" cap="none">
                  <a:solidFill>
                    <a:schemeClr val="dk1"/>
                  </a:solidFill>
                  <a:latin typeface="Arial"/>
                  <a:ea typeface="Arial"/>
                  <a:cs typeface="Arial"/>
                  <a:sym typeface="Arial"/>
                </a:rPr>
                <a:t>勤務時間が不規則であったり、出勤日が</a:t>
              </a:r>
              <a:r>
                <a:rPr lang="ja-JP" sz="1100">
                  <a:solidFill>
                    <a:schemeClr val="dk1"/>
                  </a:solidFill>
                </a:rPr>
                <a:t>毎週</a:t>
              </a:r>
              <a:r>
                <a:rPr lang="ja-JP" sz="1100" b="0" i="0" u="none" strike="noStrike" cap="none">
                  <a:solidFill>
                    <a:schemeClr val="dk1"/>
                  </a:solidFill>
                  <a:latin typeface="Arial"/>
                  <a:ea typeface="Arial"/>
                  <a:cs typeface="Arial"/>
                  <a:sym typeface="Arial"/>
                </a:rPr>
                <a:t>固定で</a:t>
              </a:r>
              <a:r>
                <a:rPr lang="ja-JP" sz="1100">
                  <a:solidFill>
                    <a:schemeClr val="dk1"/>
                  </a:solidFill>
                </a:rPr>
                <a:t>は</a:t>
              </a:r>
              <a:r>
                <a:rPr lang="ja-JP" sz="1100" b="0" i="0" u="none" strike="noStrike" cap="none">
                  <a:solidFill>
                    <a:schemeClr val="dk1"/>
                  </a:solidFill>
                  <a:latin typeface="Arial"/>
                  <a:ea typeface="Arial"/>
                  <a:cs typeface="Arial"/>
                  <a:sym typeface="Arial"/>
                </a:rPr>
                <a:t>ない</a:t>
              </a:r>
              <a:r>
                <a:rPr lang="ja-JP" sz="1100">
                  <a:solidFill>
                    <a:schemeClr val="dk1"/>
                  </a:solidFill>
                </a:rPr>
                <a:t>スタッフの管理に便利です。</a:t>
              </a:r>
              <a:endParaRPr sz="1100" b="0" i="0" u="none" strike="noStrike" cap="none">
                <a:solidFill>
                  <a:schemeClr val="dk1"/>
                </a:solidFill>
                <a:latin typeface="Arial"/>
                <a:ea typeface="Arial"/>
                <a:cs typeface="Arial"/>
                <a:sym typeface="Arial"/>
              </a:endParaRPr>
            </a:p>
          </p:txBody>
        </p:sp>
        <p:sp>
          <p:nvSpPr>
            <p:cNvPr id="526" name="Google Shape;526;p27"/>
            <p:cNvSpPr txBox="1"/>
            <p:nvPr/>
          </p:nvSpPr>
          <p:spPr>
            <a:xfrm>
              <a:off x="361950" y="4968700"/>
              <a:ext cx="4010100" cy="354000"/>
            </a:xfrm>
            <a:prstGeom prst="rect">
              <a:avLst/>
            </a:prstGeom>
            <a:noFill/>
            <a:ln>
              <a:noFill/>
            </a:ln>
          </p:spPr>
          <p:txBody>
            <a:bodyPr spcFirstLastPara="1" wrap="square" lIns="91425" tIns="91425" rIns="91425" bIns="91425" anchor="t" anchorCtr="0">
              <a:spAutoFit/>
            </a:bodyPr>
            <a:lstStyle/>
            <a:p>
              <a:pPr marL="0" lvl="0" indent="0" algn="l" rtl="0">
                <a:lnSpc>
                  <a:spcPct val="140000"/>
                </a:lnSpc>
                <a:spcBef>
                  <a:spcPts val="0"/>
                </a:spcBef>
                <a:spcAft>
                  <a:spcPts val="0"/>
                </a:spcAft>
                <a:buNone/>
              </a:pPr>
              <a:r>
                <a:rPr lang="ja-JP" sz="1100">
                  <a:solidFill>
                    <a:schemeClr val="dk1"/>
                  </a:solidFill>
                </a:rPr>
                <a:t>→</a:t>
              </a:r>
              <a:r>
                <a:rPr lang="ja-JP" sz="1100" u="sng">
                  <a:solidFill>
                    <a:schemeClr val="hlink"/>
                  </a:solidFill>
                  <a:hlinkClick r:id="rId8"/>
                </a:rPr>
                <a:t>シフト管理プランの機能</a:t>
              </a:r>
              <a:endParaRPr sz="1100">
                <a:solidFill>
                  <a:schemeClr val="dk1"/>
                </a:solidFill>
              </a:endParaRPr>
            </a:p>
          </p:txBody>
        </p:sp>
      </p:grpSp>
      <p:grpSp>
        <p:nvGrpSpPr>
          <p:cNvPr id="527" name="Google Shape;527;p27"/>
          <p:cNvGrpSpPr/>
          <p:nvPr/>
        </p:nvGrpSpPr>
        <p:grpSpPr>
          <a:xfrm>
            <a:off x="361950" y="7051274"/>
            <a:ext cx="6835800" cy="1363887"/>
            <a:chOff x="361950" y="6239088"/>
            <a:chExt cx="6835800" cy="1363887"/>
          </a:xfrm>
        </p:grpSpPr>
        <p:sp>
          <p:nvSpPr>
            <p:cNvPr id="528" name="Google Shape;528;p27"/>
            <p:cNvSpPr txBox="1"/>
            <p:nvPr/>
          </p:nvSpPr>
          <p:spPr>
            <a:xfrm>
              <a:off x="361950" y="6239088"/>
              <a:ext cx="6767400" cy="302100"/>
            </a:xfrm>
            <a:prstGeom prst="rect">
              <a:avLst/>
            </a:prstGeom>
            <a:noFill/>
            <a:ln>
              <a:noFill/>
            </a:ln>
          </p:spPr>
          <p:txBody>
            <a:bodyPr spcFirstLastPara="1" wrap="square" lIns="91425" tIns="45700" rIns="91425" bIns="45700" anchor="t" anchorCtr="0">
              <a:noAutofit/>
            </a:bodyPr>
            <a:lstStyle/>
            <a:p>
              <a:pPr marL="0" marR="0" lvl="0" indent="0" algn="l" rtl="0">
                <a:lnSpc>
                  <a:spcPct val="140000"/>
                </a:lnSpc>
                <a:spcBef>
                  <a:spcPts val="0"/>
                </a:spcBef>
                <a:spcAft>
                  <a:spcPts val="0"/>
                </a:spcAft>
                <a:buClr>
                  <a:srgbClr val="000000"/>
                </a:buClr>
                <a:buSzPts val="1200"/>
                <a:buFont typeface="Arial"/>
                <a:buNone/>
              </a:pPr>
              <a:r>
                <a:rPr lang="ja-JP" b="1" i="0" u="none" strike="noStrike" cap="none">
                  <a:solidFill>
                    <a:schemeClr val="dk1"/>
                  </a:solidFill>
                  <a:latin typeface="Arial"/>
                  <a:ea typeface="Arial"/>
                  <a:cs typeface="Arial"/>
                  <a:sym typeface="Arial"/>
                </a:rPr>
                <a:t>工数管理</a:t>
              </a:r>
              <a:r>
                <a:rPr lang="ja-JP" b="1">
                  <a:solidFill>
                    <a:schemeClr val="dk1"/>
                  </a:solidFill>
                </a:rPr>
                <a:t>プラン</a:t>
              </a:r>
              <a:r>
                <a:rPr lang="ja-JP" b="1" i="0" u="none" strike="noStrike" cap="none">
                  <a:solidFill>
                    <a:schemeClr val="dk1"/>
                  </a:solidFill>
                  <a:latin typeface="Arial"/>
                  <a:ea typeface="Arial"/>
                  <a:cs typeface="Arial"/>
                  <a:sym typeface="Arial"/>
                </a:rPr>
                <a:t>  </a:t>
              </a:r>
              <a:endParaRPr sz="1300" b="0" i="0" u="none" strike="noStrike" cap="none">
                <a:solidFill>
                  <a:schemeClr val="dk1"/>
                </a:solidFill>
                <a:latin typeface="Arial"/>
                <a:ea typeface="Arial"/>
                <a:cs typeface="Arial"/>
                <a:sym typeface="Arial"/>
              </a:endParaRPr>
            </a:p>
          </p:txBody>
        </p:sp>
        <p:sp>
          <p:nvSpPr>
            <p:cNvPr id="529" name="Google Shape;529;p27"/>
            <p:cNvSpPr txBox="1"/>
            <p:nvPr/>
          </p:nvSpPr>
          <p:spPr>
            <a:xfrm>
              <a:off x="361950" y="6543900"/>
              <a:ext cx="6835800" cy="759300"/>
            </a:xfrm>
            <a:prstGeom prst="rect">
              <a:avLst/>
            </a:prstGeom>
            <a:noFill/>
            <a:ln>
              <a:noFill/>
            </a:ln>
          </p:spPr>
          <p:txBody>
            <a:bodyPr spcFirstLastPara="1" wrap="square" lIns="91425" tIns="45700" rIns="91425" bIns="45700" anchor="t" anchorCtr="0">
              <a:noAutofit/>
            </a:bodyPr>
            <a:lstStyle/>
            <a:p>
              <a:pPr marL="0" marR="0" lvl="0" indent="0" algn="l" rtl="0">
                <a:lnSpc>
                  <a:spcPct val="140000"/>
                </a:lnSpc>
                <a:spcBef>
                  <a:spcPts val="0"/>
                </a:spcBef>
                <a:spcAft>
                  <a:spcPts val="0"/>
                </a:spcAft>
                <a:buClr>
                  <a:srgbClr val="000000"/>
                </a:buClr>
                <a:buSzPts val="1000"/>
                <a:buFont typeface="Arial"/>
                <a:buNone/>
              </a:pPr>
              <a:r>
                <a:rPr lang="ja-JP" sz="1100">
                  <a:solidFill>
                    <a:schemeClr val="dk1"/>
                  </a:solidFill>
                </a:rPr>
                <a:t>プロジェクト・タスクごとに工数（かかった労働時間）を記録することで、スタッフの働き方を把握し、</a:t>
              </a:r>
              <a:endParaRPr sz="1100">
                <a:solidFill>
                  <a:schemeClr val="dk1"/>
                </a:solidFill>
              </a:endParaRPr>
            </a:p>
            <a:p>
              <a:pPr marL="0" marR="0" lvl="0" indent="0" algn="l" rtl="0">
                <a:lnSpc>
                  <a:spcPct val="140000"/>
                </a:lnSpc>
                <a:spcBef>
                  <a:spcPts val="0"/>
                </a:spcBef>
                <a:spcAft>
                  <a:spcPts val="0"/>
                </a:spcAft>
                <a:buClr>
                  <a:srgbClr val="000000"/>
                </a:buClr>
                <a:buSzPts val="1000"/>
                <a:buFont typeface="Arial"/>
                <a:buNone/>
              </a:pPr>
              <a:r>
                <a:rPr lang="ja-JP" sz="1100">
                  <a:solidFill>
                    <a:schemeClr val="dk1"/>
                  </a:solidFill>
                </a:rPr>
                <a:t>業務効率化に役立てることができます。</a:t>
              </a:r>
              <a:endParaRPr sz="1100">
                <a:solidFill>
                  <a:schemeClr val="dk1"/>
                </a:solidFill>
              </a:endParaRPr>
            </a:p>
            <a:p>
              <a:pPr marL="0" marR="0" lvl="0" indent="0" algn="l" rtl="0">
                <a:lnSpc>
                  <a:spcPct val="140000"/>
                </a:lnSpc>
                <a:spcBef>
                  <a:spcPts val="0"/>
                </a:spcBef>
                <a:spcAft>
                  <a:spcPts val="0"/>
                </a:spcAft>
                <a:buClr>
                  <a:srgbClr val="000000"/>
                </a:buClr>
                <a:buSzPts val="1000"/>
                <a:buFont typeface="Arial"/>
                <a:buNone/>
              </a:pPr>
              <a:r>
                <a:rPr lang="ja-JP" sz="1100">
                  <a:solidFill>
                    <a:schemeClr val="dk1"/>
                  </a:solidFill>
                </a:rPr>
                <a:t>スタッフが入力した工数は管理者ページで集計して</a:t>
              </a:r>
              <a:r>
                <a:rPr lang="ja-JP" sz="1100" b="0" i="0" u="none" strike="noStrike" cap="none">
                  <a:solidFill>
                    <a:schemeClr val="dk1"/>
                  </a:solidFill>
                  <a:latin typeface="Arial"/>
                  <a:ea typeface="Arial"/>
                  <a:cs typeface="Arial"/>
                  <a:sym typeface="Arial"/>
                </a:rPr>
                <a:t>CSV形式でダウンロードできます。</a:t>
              </a:r>
              <a:endParaRPr sz="1100" b="0" i="0" u="none" strike="noStrike" cap="none">
                <a:solidFill>
                  <a:schemeClr val="dk1"/>
                </a:solidFill>
                <a:latin typeface="Arial"/>
                <a:ea typeface="Arial"/>
                <a:cs typeface="Arial"/>
                <a:sym typeface="Arial"/>
              </a:endParaRPr>
            </a:p>
          </p:txBody>
        </p:sp>
        <p:sp>
          <p:nvSpPr>
            <p:cNvPr id="530" name="Google Shape;530;p27"/>
            <p:cNvSpPr txBox="1"/>
            <p:nvPr/>
          </p:nvSpPr>
          <p:spPr>
            <a:xfrm>
              <a:off x="361950" y="7248975"/>
              <a:ext cx="4010100" cy="354000"/>
            </a:xfrm>
            <a:prstGeom prst="rect">
              <a:avLst/>
            </a:prstGeom>
            <a:noFill/>
            <a:ln>
              <a:noFill/>
            </a:ln>
          </p:spPr>
          <p:txBody>
            <a:bodyPr spcFirstLastPara="1" wrap="square" lIns="91425" tIns="91425" rIns="91425" bIns="91425" anchor="t" anchorCtr="0">
              <a:spAutoFit/>
            </a:bodyPr>
            <a:lstStyle/>
            <a:p>
              <a:pPr marL="0" lvl="0" indent="0" algn="l" rtl="0">
                <a:lnSpc>
                  <a:spcPct val="140000"/>
                </a:lnSpc>
                <a:spcBef>
                  <a:spcPts val="0"/>
                </a:spcBef>
                <a:spcAft>
                  <a:spcPts val="0"/>
                </a:spcAft>
                <a:buNone/>
              </a:pPr>
              <a:r>
                <a:rPr lang="ja-JP" sz="1100">
                  <a:solidFill>
                    <a:schemeClr val="dk1"/>
                  </a:solidFill>
                </a:rPr>
                <a:t>→</a:t>
              </a:r>
              <a:r>
                <a:rPr lang="ja-JP" sz="1100" u="sng">
                  <a:solidFill>
                    <a:schemeClr val="hlink"/>
                  </a:solidFill>
                  <a:hlinkClick r:id="rId9"/>
                </a:rPr>
                <a:t>工数</a:t>
              </a:r>
              <a:r>
                <a:rPr lang="ja-JP" sz="1100" u="sng">
                  <a:solidFill>
                    <a:schemeClr val="hlink"/>
                  </a:solidFill>
                  <a:hlinkClick r:id="rId9"/>
                </a:rPr>
                <a:t>管理プランの</a:t>
              </a:r>
              <a:r>
                <a:rPr lang="ja-JP" sz="1100" u="sng">
                  <a:solidFill>
                    <a:schemeClr val="hlink"/>
                  </a:solidFill>
                  <a:hlinkClick r:id="rId9"/>
                </a:rPr>
                <a:t>機能</a:t>
              </a:r>
              <a:endParaRPr sz="1100">
                <a:solidFill>
                  <a:schemeClr val="dk1"/>
                </a:solidFill>
              </a:endParaRPr>
            </a:p>
          </p:txBody>
        </p:sp>
      </p:grpSp>
      <p:grpSp>
        <p:nvGrpSpPr>
          <p:cNvPr id="531" name="Google Shape;531;p27"/>
          <p:cNvGrpSpPr/>
          <p:nvPr/>
        </p:nvGrpSpPr>
        <p:grpSpPr>
          <a:xfrm>
            <a:off x="361950" y="2891038"/>
            <a:ext cx="6835800" cy="1360962"/>
            <a:chOff x="361950" y="2811492"/>
            <a:chExt cx="6835800" cy="1360962"/>
          </a:xfrm>
        </p:grpSpPr>
        <p:sp>
          <p:nvSpPr>
            <p:cNvPr id="532" name="Google Shape;532;p27"/>
            <p:cNvSpPr txBox="1"/>
            <p:nvPr/>
          </p:nvSpPr>
          <p:spPr>
            <a:xfrm>
              <a:off x="361950" y="2811492"/>
              <a:ext cx="6767400" cy="302100"/>
            </a:xfrm>
            <a:prstGeom prst="rect">
              <a:avLst/>
            </a:prstGeom>
            <a:noFill/>
            <a:ln>
              <a:noFill/>
            </a:ln>
          </p:spPr>
          <p:txBody>
            <a:bodyPr spcFirstLastPara="1" wrap="square" lIns="91425" tIns="45700" rIns="91425" bIns="45700" anchor="t" anchorCtr="0">
              <a:noAutofit/>
            </a:bodyPr>
            <a:lstStyle/>
            <a:p>
              <a:pPr marL="0" marR="0" lvl="0" indent="0" algn="l" rtl="0">
                <a:lnSpc>
                  <a:spcPct val="140000"/>
                </a:lnSpc>
                <a:spcBef>
                  <a:spcPts val="0"/>
                </a:spcBef>
                <a:spcAft>
                  <a:spcPts val="0"/>
                </a:spcAft>
                <a:buClr>
                  <a:srgbClr val="000000"/>
                </a:buClr>
                <a:buSzPts val="1200"/>
                <a:buFont typeface="Arial"/>
                <a:buNone/>
              </a:pPr>
              <a:r>
                <a:rPr lang="ja-JP" b="1">
                  <a:solidFill>
                    <a:schemeClr val="dk1"/>
                  </a:solidFill>
                </a:rPr>
                <a:t>出勤管理プラン</a:t>
              </a:r>
              <a:r>
                <a:rPr lang="ja-JP" b="1" i="0" u="none" strike="noStrike" cap="none">
                  <a:solidFill>
                    <a:schemeClr val="dk1"/>
                  </a:solidFill>
                  <a:latin typeface="Arial"/>
                  <a:ea typeface="Arial"/>
                  <a:cs typeface="Arial"/>
                  <a:sym typeface="Arial"/>
                </a:rPr>
                <a:t>  </a:t>
              </a:r>
              <a:endParaRPr sz="1300" b="0" i="0" u="none" strike="noStrike" cap="none">
                <a:solidFill>
                  <a:schemeClr val="dk1"/>
                </a:solidFill>
                <a:latin typeface="Arial"/>
                <a:ea typeface="Arial"/>
                <a:cs typeface="Arial"/>
                <a:sym typeface="Arial"/>
              </a:endParaRPr>
            </a:p>
          </p:txBody>
        </p:sp>
        <p:sp>
          <p:nvSpPr>
            <p:cNvPr id="533" name="Google Shape;533;p27"/>
            <p:cNvSpPr txBox="1"/>
            <p:nvPr/>
          </p:nvSpPr>
          <p:spPr>
            <a:xfrm>
              <a:off x="361950" y="3116301"/>
              <a:ext cx="6835800" cy="548100"/>
            </a:xfrm>
            <a:prstGeom prst="rect">
              <a:avLst/>
            </a:prstGeom>
            <a:noFill/>
            <a:ln>
              <a:noFill/>
            </a:ln>
          </p:spPr>
          <p:txBody>
            <a:bodyPr spcFirstLastPara="1" wrap="square" lIns="91425" tIns="45700" rIns="91425" bIns="45700" anchor="t" anchorCtr="0">
              <a:noAutofit/>
            </a:bodyPr>
            <a:lstStyle/>
            <a:p>
              <a:pPr marL="0" marR="0" lvl="0" indent="0" algn="l" rtl="0">
                <a:lnSpc>
                  <a:spcPct val="140000"/>
                </a:lnSpc>
                <a:spcBef>
                  <a:spcPts val="0"/>
                </a:spcBef>
                <a:spcAft>
                  <a:spcPts val="0"/>
                </a:spcAft>
                <a:buClr>
                  <a:srgbClr val="000000"/>
                </a:buClr>
                <a:buSzPts val="1000"/>
                <a:buFont typeface="Arial"/>
                <a:buNone/>
              </a:pPr>
              <a:r>
                <a:rPr lang="ja-JP" sz="1100">
                  <a:solidFill>
                    <a:schemeClr val="dk1"/>
                  </a:solidFill>
                </a:rPr>
                <a:t>打刻、勤怠データのダウンロードなど、今回ご紹介した機能の多くは出勤管理プランに含まれます。</a:t>
              </a:r>
              <a:br>
                <a:rPr lang="ja-JP" sz="1100">
                  <a:solidFill>
                    <a:schemeClr val="dk1"/>
                  </a:solidFill>
                </a:rPr>
              </a:br>
              <a:r>
                <a:rPr lang="ja-JP" sz="1100">
                  <a:solidFill>
                    <a:schemeClr val="dk1"/>
                  </a:solidFill>
                </a:rPr>
                <a:t>ほかにも、スタッフの残業時間や法定外労働時間を確認できる機能があります。</a:t>
              </a:r>
              <a:endParaRPr sz="1100">
                <a:solidFill>
                  <a:schemeClr val="dk1"/>
                </a:solidFill>
              </a:endParaRPr>
            </a:p>
            <a:p>
              <a:pPr marL="0" marR="0" lvl="0" indent="0" algn="l" rtl="0">
                <a:lnSpc>
                  <a:spcPct val="140000"/>
                </a:lnSpc>
                <a:spcBef>
                  <a:spcPts val="0"/>
                </a:spcBef>
                <a:spcAft>
                  <a:spcPts val="0"/>
                </a:spcAft>
                <a:buClr>
                  <a:srgbClr val="000000"/>
                </a:buClr>
                <a:buSzPts val="1000"/>
                <a:buFont typeface="Arial"/>
                <a:buNone/>
              </a:pPr>
              <a:r>
                <a:rPr lang="ja-JP" sz="1100">
                  <a:solidFill>
                    <a:schemeClr val="dk1"/>
                  </a:solidFill>
                </a:rPr>
                <a:t>スタッフの労働状況を把握することで、労働環境改善に役立ちます。</a:t>
              </a:r>
              <a:endParaRPr sz="1100">
                <a:solidFill>
                  <a:schemeClr val="dk1"/>
                </a:solidFill>
              </a:endParaRPr>
            </a:p>
          </p:txBody>
        </p:sp>
        <p:sp>
          <p:nvSpPr>
            <p:cNvPr id="534" name="Google Shape;534;p27"/>
            <p:cNvSpPr txBox="1"/>
            <p:nvPr/>
          </p:nvSpPr>
          <p:spPr>
            <a:xfrm>
              <a:off x="361950" y="3818455"/>
              <a:ext cx="4010100" cy="354000"/>
            </a:xfrm>
            <a:prstGeom prst="rect">
              <a:avLst/>
            </a:prstGeom>
            <a:noFill/>
            <a:ln>
              <a:noFill/>
            </a:ln>
          </p:spPr>
          <p:txBody>
            <a:bodyPr spcFirstLastPara="1" wrap="square" lIns="91425" tIns="91425" rIns="91425" bIns="91425" anchor="t" anchorCtr="0">
              <a:spAutoFit/>
            </a:bodyPr>
            <a:lstStyle/>
            <a:p>
              <a:pPr marL="0" lvl="0" indent="0" algn="l" rtl="0">
                <a:lnSpc>
                  <a:spcPct val="140000"/>
                </a:lnSpc>
                <a:spcBef>
                  <a:spcPts val="0"/>
                </a:spcBef>
                <a:spcAft>
                  <a:spcPts val="0"/>
                </a:spcAft>
                <a:buNone/>
              </a:pPr>
              <a:r>
                <a:rPr lang="ja-JP" sz="1100">
                  <a:solidFill>
                    <a:schemeClr val="dk1"/>
                  </a:solidFill>
                </a:rPr>
                <a:t>→</a:t>
              </a:r>
              <a:r>
                <a:rPr lang="ja-JP" sz="1100" u="sng">
                  <a:solidFill>
                    <a:schemeClr val="hlink"/>
                  </a:solidFill>
                  <a:hlinkClick r:id="rId10"/>
                </a:rPr>
                <a:t>出勤管理プランの機能</a:t>
              </a:r>
              <a:endParaRPr sz="1100">
                <a:solidFill>
                  <a:schemeClr val="dk1"/>
                </a:solidFill>
              </a:endParaRPr>
            </a:p>
          </p:txBody>
        </p:sp>
      </p:grpSp>
      <p:sp>
        <p:nvSpPr>
          <p:cNvPr id="535" name="Google Shape;535;p27"/>
          <p:cNvSpPr txBox="1">
            <a:spLocks noGrp="1"/>
          </p:cNvSpPr>
          <p:nvPr>
            <p:ph type="sldNum" idx="12"/>
          </p:nvPr>
        </p:nvSpPr>
        <p:spPr>
          <a:xfrm>
            <a:off x="5857800" y="229863"/>
            <a:ext cx="1701900" cy="8817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tLang="ja-JP" sz="8000">
                <a:solidFill>
                  <a:schemeClr val="lt1"/>
                </a:solidFill>
                <a:latin typeface="Arial"/>
                <a:ea typeface="Arial"/>
                <a:cs typeface="Arial"/>
                <a:sym typeface="Arial"/>
              </a:rPr>
              <a:t>26</a:t>
            </a:fld>
            <a:endParaRPr sz="8000">
              <a:solidFill>
                <a:schemeClr val="lt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pic>
        <p:nvPicPr>
          <p:cNvPr id="149" name="Google Shape;149;p3"/>
          <p:cNvPicPr preferRelativeResize="0"/>
          <p:nvPr/>
        </p:nvPicPr>
        <p:blipFill rotWithShape="1">
          <a:blip r:embed="rId3">
            <a:alphaModFix/>
          </a:blip>
          <a:srcRect/>
          <a:stretch/>
        </p:blipFill>
        <p:spPr>
          <a:xfrm>
            <a:off x="341312" y="0"/>
            <a:ext cx="6884987" cy="10691811"/>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3235325" y="8916987"/>
            <a:ext cx="1049337" cy="1050925"/>
          </a:xfrm>
          <a:prstGeom prst="rect">
            <a:avLst/>
          </a:prstGeom>
          <a:noFill/>
          <a:ln>
            <a:noFill/>
          </a:ln>
        </p:spPr>
      </p:pic>
      <p:sp>
        <p:nvSpPr>
          <p:cNvPr id="151" name="Google Shape;151;p3"/>
          <p:cNvSpPr txBox="1"/>
          <p:nvPr/>
        </p:nvSpPr>
        <p:spPr>
          <a:xfrm>
            <a:off x="519112" y="4603750"/>
            <a:ext cx="6521450" cy="376237"/>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000000"/>
              </a:buClr>
              <a:buSzPts val="3600"/>
              <a:buFont typeface="Arial"/>
              <a:buNone/>
            </a:pPr>
            <a:r>
              <a:rPr lang="ja-JP" sz="3600">
                <a:solidFill>
                  <a:schemeClr val="lt1"/>
                </a:solidFill>
              </a:rPr>
              <a:t>アカウント発行の流れ</a:t>
            </a:r>
            <a:endParaRPr sz="1400" b="0" i="0" u="none" strike="noStrike" cap="none">
              <a:solidFill>
                <a:srgbClr val="000000"/>
              </a:solidFill>
              <a:latin typeface="Arial"/>
              <a:ea typeface="Arial"/>
              <a:cs typeface="Arial"/>
              <a:sym typeface="Arial"/>
            </a:endParaRPr>
          </a:p>
        </p:txBody>
      </p:sp>
      <p:sp>
        <p:nvSpPr>
          <p:cNvPr id="152" name="Google Shape;152;p3"/>
          <p:cNvSpPr txBox="1"/>
          <p:nvPr/>
        </p:nvSpPr>
        <p:spPr>
          <a:xfrm>
            <a:off x="519112" y="5068887"/>
            <a:ext cx="6521450" cy="434975"/>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lt1"/>
              </a:buClr>
              <a:buSzPts val="900"/>
              <a:buFont typeface="Arial"/>
              <a:buNone/>
            </a:pPr>
            <a:r>
              <a:rPr lang="ja-JP" sz="1400" b="0" i="0" u="none" strike="noStrike" cap="none">
                <a:solidFill>
                  <a:schemeClr val="lt1"/>
                </a:solidFill>
                <a:latin typeface="Arial"/>
                <a:ea typeface="Arial"/>
                <a:cs typeface="Arial"/>
                <a:sym typeface="Arial"/>
              </a:rPr>
              <a:t>クイックスタートガイドp.4 – p.</a:t>
            </a:r>
            <a:r>
              <a:rPr lang="ja-JP">
                <a:solidFill>
                  <a:schemeClr val="lt1"/>
                </a:solidFill>
              </a:rPr>
              <a:t>5</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
          <p:cNvSpPr txBox="1">
            <a:spLocks noGrp="1"/>
          </p:cNvSpPr>
          <p:nvPr>
            <p:ph type="title"/>
          </p:nvPr>
        </p:nvSpPr>
        <p:spPr>
          <a:xfrm>
            <a:off x="361950" y="1331912"/>
            <a:ext cx="6521400" cy="355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1600"/>
              <a:buNone/>
            </a:pPr>
            <a:r>
              <a:rPr lang="ja-JP" sz="1600">
                <a:latin typeface="Arial"/>
                <a:ea typeface="Arial"/>
                <a:cs typeface="Arial"/>
                <a:sym typeface="Arial"/>
              </a:rPr>
              <a:t>STEP1 共通IDアカウントを発行する</a:t>
            </a:r>
            <a:endParaRPr/>
          </a:p>
        </p:txBody>
      </p:sp>
      <p:pic>
        <p:nvPicPr>
          <p:cNvPr id="158" name="Google Shape;158;p4"/>
          <p:cNvPicPr preferRelativeResize="0">
            <a:picLocks noGrp="1"/>
          </p:cNvPicPr>
          <p:nvPr>
            <p:ph type="body" idx="1"/>
          </p:nvPr>
        </p:nvPicPr>
        <p:blipFill rotWithShape="1">
          <a:blip r:embed="rId3">
            <a:alphaModFix/>
          </a:blip>
          <a:srcRect/>
          <a:stretch/>
        </p:blipFill>
        <p:spPr>
          <a:xfrm>
            <a:off x="0" y="0"/>
            <a:ext cx="7559675" cy="966787"/>
          </a:xfrm>
          <a:prstGeom prst="rect">
            <a:avLst/>
          </a:prstGeom>
          <a:noFill/>
          <a:ln>
            <a:noFill/>
          </a:ln>
        </p:spPr>
      </p:pic>
      <p:sp>
        <p:nvSpPr>
          <p:cNvPr id="159" name="Google Shape;159;p4"/>
          <p:cNvSpPr txBox="1"/>
          <p:nvPr/>
        </p:nvSpPr>
        <p:spPr>
          <a:xfrm>
            <a:off x="361950" y="1630362"/>
            <a:ext cx="6521400" cy="3555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00000"/>
              </a:buClr>
              <a:buSzPts val="1200"/>
              <a:buFont typeface="Arial"/>
              <a:buNone/>
            </a:pPr>
            <a:r>
              <a:rPr lang="ja-JP" sz="1200" b="0" i="0" u="none" strike="noStrike" cap="none">
                <a:solidFill>
                  <a:srgbClr val="2E75B6"/>
                </a:solidFill>
                <a:latin typeface="Arial"/>
                <a:ea typeface="Arial"/>
                <a:cs typeface="Arial"/>
                <a:sym typeface="Arial"/>
              </a:rPr>
              <a:t>（所要時間:約3分）</a:t>
            </a:r>
            <a:endParaRPr sz="1200" b="0" i="0" u="none" strike="noStrike" cap="none">
              <a:solidFill>
                <a:srgbClr val="000000"/>
              </a:solidFill>
              <a:latin typeface="Arial"/>
              <a:ea typeface="Arial"/>
              <a:cs typeface="Arial"/>
              <a:sym typeface="Arial"/>
            </a:endParaRPr>
          </a:p>
        </p:txBody>
      </p:sp>
      <p:sp>
        <p:nvSpPr>
          <p:cNvPr id="160" name="Google Shape;160;p4"/>
          <p:cNvSpPr txBox="1"/>
          <p:nvPr/>
        </p:nvSpPr>
        <p:spPr>
          <a:xfrm>
            <a:off x="361950" y="482600"/>
            <a:ext cx="5726112" cy="376237"/>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2000"/>
              <a:buFont typeface="Arial"/>
              <a:buNone/>
            </a:pPr>
            <a:r>
              <a:rPr lang="ja-JP" sz="2000">
                <a:solidFill>
                  <a:schemeClr val="lt1"/>
                </a:solidFill>
              </a:rPr>
              <a:t>アカウント発行の流れ</a:t>
            </a:r>
            <a:endParaRPr sz="1400" b="0" i="0" u="none" strike="noStrike" cap="none">
              <a:solidFill>
                <a:srgbClr val="000000"/>
              </a:solidFill>
              <a:latin typeface="Arial"/>
              <a:ea typeface="Arial"/>
              <a:cs typeface="Arial"/>
              <a:sym typeface="Arial"/>
            </a:endParaRPr>
          </a:p>
        </p:txBody>
      </p:sp>
      <p:sp>
        <p:nvSpPr>
          <p:cNvPr id="161" name="Google Shape;161;p4"/>
          <p:cNvSpPr txBox="1"/>
          <p:nvPr/>
        </p:nvSpPr>
        <p:spPr>
          <a:xfrm>
            <a:off x="361950" y="2146925"/>
            <a:ext cx="6684900" cy="549000"/>
          </a:xfrm>
          <a:prstGeom prst="rect">
            <a:avLst/>
          </a:prstGeom>
          <a:noFill/>
          <a:ln>
            <a:noFill/>
          </a:ln>
        </p:spPr>
        <p:txBody>
          <a:bodyPr spcFirstLastPara="1" wrap="square" lIns="91425" tIns="45700" rIns="91425" bIns="45700" anchor="t" anchorCtr="0">
            <a:noAutofit/>
          </a:bodyPr>
          <a:lstStyle/>
          <a:p>
            <a:pPr marL="0" marR="0" lvl="0" indent="0" algn="l" rtl="0">
              <a:lnSpc>
                <a:spcPct val="140000"/>
              </a:lnSpc>
              <a:spcBef>
                <a:spcPts val="0"/>
              </a:spcBef>
              <a:spcAft>
                <a:spcPts val="0"/>
              </a:spcAft>
              <a:buClr>
                <a:srgbClr val="000000"/>
              </a:buClr>
              <a:buSzPts val="1100"/>
              <a:buFont typeface="Arial"/>
              <a:buNone/>
            </a:pPr>
            <a:r>
              <a:rPr lang="ja-JP" sz="1100">
                <a:solidFill>
                  <a:schemeClr val="dk1"/>
                </a:solidFill>
              </a:rPr>
              <a:t>ジョブカン勤怠管理を始めるためには、まず、ジョブカンシリーズ全体のプラットフォームとなる</a:t>
            </a:r>
            <a:br>
              <a:rPr lang="ja-JP" sz="1100">
                <a:solidFill>
                  <a:schemeClr val="dk1"/>
                </a:solidFill>
              </a:rPr>
            </a:br>
            <a:r>
              <a:rPr lang="ja-JP" sz="1100">
                <a:solidFill>
                  <a:schemeClr val="dk1"/>
                </a:solidFill>
              </a:rPr>
              <a:t>「ジョブカン共通IDアカウント（以降、共通ID）」を発行する必要があります。</a:t>
            </a:r>
            <a:endParaRPr sz="1100">
              <a:solidFill>
                <a:schemeClr val="dk1"/>
              </a:solidFill>
            </a:endParaRPr>
          </a:p>
        </p:txBody>
      </p:sp>
      <p:sp>
        <p:nvSpPr>
          <p:cNvPr id="162" name="Google Shape;162;p4"/>
          <p:cNvSpPr txBox="1"/>
          <p:nvPr/>
        </p:nvSpPr>
        <p:spPr>
          <a:xfrm>
            <a:off x="390125" y="5514105"/>
            <a:ext cx="6608700" cy="613500"/>
          </a:xfrm>
          <a:prstGeom prst="rect">
            <a:avLst/>
          </a:prstGeom>
          <a:noFill/>
          <a:ln>
            <a:noFill/>
          </a:ln>
        </p:spPr>
        <p:txBody>
          <a:bodyPr spcFirstLastPara="1" wrap="square" lIns="91425" tIns="91425" rIns="91425" bIns="91425" anchor="t" anchorCtr="0">
            <a:noAutofit/>
          </a:bodyPr>
          <a:lstStyle/>
          <a:p>
            <a:pPr marL="0" lvl="0" indent="0" algn="l" rtl="0">
              <a:lnSpc>
                <a:spcPct val="140000"/>
              </a:lnSpc>
              <a:spcBef>
                <a:spcPts val="0"/>
              </a:spcBef>
              <a:spcAft>
                <a:spcPts val="0"/>
              </a:spcAft>
              <a:buNone/>
            </a:pPr>
            <a:r>
              <a:rPr lang="ja-JP" sz="1100">
                <a:solidFill>
                  <a:schemeClr val="dk1"/>
                </a:solidFill>
              </a:rPr>
              <a:t>共通IDはジョブカン勤怠管理で従業員を登録することで従業員ひとりひとりに作成されますが、</a:t>
            </a:r>
            <a:br>
              <a:rPr lang="ja-JP" sz="1100">
                <a:solidFill>
                  <a:schemeClr val="dk1"/>
                </a:solidFill>
              </a:rPr>
            </a:br>
            <a:r>
              <a:rPr lang="ja-JP" sz="1100">
                <a:solidFill>
                  <a:schemeClr val="dk1"/>
                </a:solidFill>
              </a:rPr>
              <a:t>まずは、会社の代表となる方（あるいはジョブカンご担当者様）のアカウントを作成しましょう。</a:t>
            </a:r>
            <a:endParaRPr sz="1100">
              <a:solidFill>
                <a:schemeClr val="dk1"/>
              </a:solidFill>
            </a:endParaRPr>
          </a:p>
          <a:p>
            <a:pPr marL="0" lvl="0" indent="0" algn="l" rtl="0">
              <a:lnSpc>
                <a:spcPct val="140000"/>
              </a:lnSpc>
              <a:spcBef>
                <a:spcPts val="0"/>
              </a:spcBef>
              <a:spcAft>
                <a:spcPts val="0"/>
              </a:spcAft>
              <a:buClr>
                <a:schemeClr val="dk1"/>
              </a:buClr>
              <a:buSzPts val="1100"/>
              <a:buFont typeface="Arial"/>
              <a:buNone/>
            </a:pPr>
            <a:endParaRPr sz="1100">
              <a:solidFill>
                <a:schemeClr val="dk1"/>
              </a:solidFill>
            </a:endParaRPr>
          </a:p>
        </p:txBody>
      </p:sp>
      <p:pic>
        <p:nvPicPr>
          <p:cNvPr id="163" name="Google Shape;163;p4"/>
          <p:cNvPicPr preferRelativeResize="0"/>
          <p:nvPr/>
        </p:nvPicPr>
        <p:blipFill>
          <a:blip r:embed="rId4">
            <a:alphaModFix/>
          </a:blip>
          <a:stretch>
            <a:fillRect/>
          </a:stretch>
        </p:blipFill>
        <p:spPr>
          <a:xfrm>
            <a:off x="390125" y="3988330"/>
            <a:ext cx="6761101" cy="1475515"/>
          </a:xfrm>
          <a:prstGeom prst="rect">
            <a:avLst/>
          </a:prstGeom>
          <a:noFill/>
          <a:ln>
            <a:noFill/>
          </a:ln>
        </p:spPr>
      </p:pic>
      <p:pic>
        <p:nvPicPr>
          <p:cNvPr id="164" name="Google Shape;164;p4"/>
          <p:cNvPicPr preferRelativeResize="0"/>
          <p:nvPr/>
        </p:nvPicPr>
        <p:blipFill>
          <a:blip r:embed="rId5">
            <a:alphaModFix/>
          </a:blip>
          <a:stretch>
            <a:fillRect/>
          </a:stretch>
        </p:blipFill>
        <p:spPr>
          <a:xfrm>
            <a:off x="1049325" y="6792075"/>
            <a:ext cx="5461042" cy="3241250"/>
          </a:xfrm>
          <a:prstGeom prst="rect">
            <a:avLst/>
          </a:prstGeom>
          <a:noFill/>
          <a:ln>
            <a:noFill/>
          </a:ln>
        </p:spPr>
      </p:pic>
      <p:sp>
        <p:nvSpPr>
          <p:cNvPr id="165" name="Google Shape;165;p4"/>
          <p:cNvSpPr txBox="1"/>
          <p:nvPr/>
        </p:nvSpPr>
        <p:spPr>
          <a:xfrm>
            <a:off x="390125" y="2713997"/>
            <a:ext cx="6767400" cy="829800"/>
          </a:xfrm>
          <a:prstGeom prst="rect">
            <a:avLst/>
          </a:prstGeom>
          <a:noFill/>
          <a:ln>
            <a:noFill/>
          </a:ln>
        </p:spPr>
        <p:txBody>
          <a:bodyPr spcFirstLastPara="1" wrap="square" lIns="91425" tIns="91425" rIns="91425" bIns="91425" anchor="t" anchorCtr="0">
            <a:noAutofit/>
          </a:bodyPr>
          <a:lstStyle/>
          <a:p>
            <a:pPr marL="0" lvl="0" indent="0" algn="l" rtl="0">
              <a:lnSpc>
                <a:spcPct val="140000"/>
              </a:lnSpc>
              <a:spcBef>
                <a:spcPts val="0"/>
              </a:spcBef>
              <a:spcAft>
                <a:spcPts val="0"/>
              </a:spcAft>
              <a:buClr>
                <a:schemeClr val="dk1"/>
              </a:buClr>
              <a:buSzPts val="1100"/>
              <a:buFont typeface="Arial"/>
              <a:buNone/>
            </a:pPr>
            <a:r>
              <a:rPr lang="ja-JP" sz="1100">
                <a:solidFill>
                  <a:schemeClr val="dk1"/>
                </a:solidFill>
              </a:rPr>
              <a:t>共通IDとは固有のID番号のことではなく、ユーザ情報を管理するためのアカウントのことです。</a:t>
            </a:r>
            <a:endParaRPr sz="1100">
              <a:solidFill>
                <a:schemeClr val="dk1"/>
              </a:solidFill>
            </a:endParaRPr>
          </a:p>
          <a:p>
            <a:pPr marL="0" lvl="0" indent="0" algn="l" rtl="0">
              <a:lnSpc>
                <a:spcPct val="140000"/>
              </a:lnSpc>
              <a:spcBef>
                <a:spcPts val="0"/>
              </a:spcBef>
              <a:spcAft>
                <a:spcPts val="0"/>
              </a:spcAft>
              <a:buClr>
                <a:schemeClr val="dk1"/>
              </a:buClr>
              <a:buSzPts val="1100"/>
              <a:buFont typeface="Arial"/>
              <a:buNone/>
            </a:pPr>
            <a:r>
              <a:rPr lang="ja-JP" sz="1100">
                <a:solidFill>
                  <a:schemeClr val="dk1"/>
                </a:solidFill>
              </a:rPr>
              <a:t>共通IDをプラットフォームとして、ジョブカンのサービス間で従業員の情報（スタッフコード、氏名、</a:t>
            </a:r>
            <a:br>
              <a:rPr lang="ja-JP" sz="1100">
                <a:solidFill>
                  <a:schemeClr val="dk1"/>
                </a:solidFill>
              </a:rPr>
            </a:br>
            <a:r>
              <a:rPr lang="ja-JP" sz="1100">
                <a:solidFill>
                  <a:schemeClr val="dk1"/>
                </a:solidFill>
              </a:rPr>
              <a:t>メールアドレス）を同期します。</a:t>
            </a:r>
            <a:endParaRPr sz="1100">
              <a:solidFill>
                <a:schemeClr val="dk1"/>
              </a:solidFill>
            </a:endParaRPr>
          </a:p>
          <a:p>
            <a:pPr marL="0" lvl="0" indent="0" algn="l" rtl="0">
              <a:spcBef>
                <a:spcPts val="0"/>
              </a:spcBef>
              <a:spcAft>
                <a:spcPts val="0"/>
              </a:spcAft>
              <a:buNone/>
            </a:pPr>
            <a:endParaRPr>
              <a:solidFill>
                <a:schemeClr val="dk1"/>
              </a:solidFill>
              <a:latin typeface="Calibri"/>
              <a:ea typeface="Calibri"/>
              <a:cs typeface="Calibri"/>
              <a:sym typeface="Calibri"/>
            </a:endParaRPr>
          </a:p>
        </p:txBody>
      </p:sp>
      <p:sp>
        <p:nvSpPr>
          <p:cNvPr id="166" name="Google Shape;166;p4"/>
          <p:cNvSpPr txBox="1"/>
          <p:nvPr/>
        </p:nvSpPr>
        <p:spPr>
          <a:xfrm>
            <a:off x="390125" y="3561870"/>
            <a:ext cx="6767400" cy="376200"/>
          </a:xfrm>
          <a:prstGeom prst="rect">
            <a:avLst/>
          </a:prstGeom>
          <a:noFill/>
          <a:ln>
            <a:noFill/>
          </a:ln>
        </p:spPr>
        <p:txBody>
          <a:bodyPr spcFirstLastPara="1" wrap="square" lIns="91425" tIns="91425" rIns="91425" bIns="91425" anchor="t" anchorCtr="0">
            <a:noAutofit/>
          </a:bodyPr>
          <a:lstStyle/>
          <a:p>
            <a:pPr marL="0" lvl="0" indent="0" algn="l" rtl="0">
              <a:lnSpc>
                <a:spcPct val="140000"/>
              </a:lnSpc>
              <a:spcBef>
                <a:spcPts val="0"/>
              </a:spcBef>
              <a:spcAft>
                <a:spcPts val="0"/>
              </a:spcAft>
              <a:buClr>
                <a:schemeClr val="dk1"/>
              </a:buClr>
              <a:buSzPts val="1100"/>
              <a:buFont typeface="Arial"/>
              <a:buNone/>
            </a:pPr>
            <a:r>
              <a:rPr lang="ja-JP" sz="1100">
                <a:solidFill>
                  <a:schemeClr val="dk1"/>
                </a:solidFill>
              </a:rPr>
              <a:t>共通IDについての詳細は</a:t>
            </a:r>
            <a:r>
              <a:rPr lang="ja-JP" sz="1100" u="sng">
                <a:solidFill>
                  <a:schemeClr val="hlink"/>
                </a:solidFill>
                <a:hlinkClick r:id="rId6"/>
              </a:rPr>
              <a:t>こちら</a:t>
            </a:r>
            <a:r>
              <a:rPr lang="ja-JP" sz="1100">
                <a:solidFill>
                  <a:schemeClr val="dk1"/>
                </a:solidFill>
              </a:rPr>
              <a:t>をご確認ください。</a:t>
            </a:r>
            <a:endParaRPr>
              <a:solidFill>
                <a:schemeClr val="dk1"/>
              </a:solidFill>
              <a:latin typeface="Calibri"/>
              <a:ea typeface="Calibri"/>
              <a:cs typeface="Calibri"/>
              <a:sym typeface="Calibri"/>
            </a:endParaRPr>
          </a:p>
        </p:txBody>
      </p:sp>
      <p:sp>
        <p:nvSpPr>
          <p:cNvPr id="167" name="Google Shape;167;p4"/>
          <p:cNvSpPr txBox="1"/>
          <p:nvPr/>
        </p:nvSpPr>
        <p:spPr>
          <a:xfrm>
            <a:off x="361950" y="6145678"/>
            <a:ext cx="6684900" cy="549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ja-JP" sz="1100" u="sng">
                <a:solidFill>
                  <a:schemeClr val="hlink"/>
                </a:solidFill>
                <a:highlight>
                  <a:srgbClr val="FFFFFF"/>
                </a:highlight>
                <a:hlinkClick r:id="rId7"/>
              </a:rPr>
              <a:t>ジョブカン勤怠管理 公式HP</a:t>
            </a:r>
            <a:r>
              <a:rPr lang="ja-JP" sz="1100">
                <a:solidFill>
                  <a:schemeClr val="dk1"/>
                </a:solidFill>
                <a:highlight>
                  <a:srgbClr val="FFFFFF"/>
                </a:highlight>
              </a:rPr>
              <a:t>にアクセスし、「無料で試してみる」または「無料お試し」から</a:t>
            </a:r>
            <a:br>
              <a:rPr lang="ja-JP" sz="1100">
                <a:solidFill>
                  <a:schemeClr val="dk1"/>
                </a:solidFill>
                <a:highlight>
                  <a:srgbClr val="FFFFFF"/>
                </a:highlight>
              </a:rPr>
            </a:br>
            <a:r>
              <a:rPr lang="ja-JP" sz="1100">
                <a:solidFill>
                  <a:schemeClr val="dk1"/>
                </a:solidFill>
                <a:highlight>
                  <a:srgbClr val="FFFFFF"/>
                </a:highlight>
              </a:rPr>
              <a:t>アカウントを作成してください。</a:t>
            </a:r>
            <a:endParaRPr>
              <a:solidFill>
                <a:schemeClr val="dk1"/>
              </a:solidFill>
              <a:latin typeface="Calibri"/>
              <a:ea typeface="Calibri"/>
              <a:cs typeface="Calibri"/>
              <a:sym typeface="Calibri"/>
            </a:endParaRPr>
          </a:p>
        </p:txBody>
      </p:sp>
      <p:sp>
        <p:nvSpPr>
          <p:cNvPr id="168" name="Google Shape;168;p4"/>
          <p:cNvSpPr txBox="1">
            <a:spLocks noGrp="1"/>
          </p:cNvSpPr>
          <p:nvPr>
            <p:ph type="sldNum" idx="12"/>
          </p:nvPr>
        </p:nvSpPr>
        <p:spPr>
          <a:xfrm>
            <a:off x="5857800" y="229863"/>
            <a:ext cx="1701900" cy="8817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tLang="ja-JP" sz="8000">
                <a:solidFill>
                  <a:schemeClr val="lt1"/>
                </a:solidFill>
                <a:latin typeface="Arial"/>
                <a:ea typeface="Arial"/>
                <a:cs typeface="Arial"/>
                <a:sym typeface="Arial"/>
              </a:rPr>
              <a:t>4</a:t>
            </a:fld>
            <a:endParaRPr sz="8000">
              <a:solidFill>
                <a:schemeClr val="lt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g27a9d86035c_0_42"/>
          <p:cNvSpPr txBox="1">
            <a:spLocks noGrp="1"/>
          </p:cNvSpPr>
          <p:nvPr>
            <p:ph type="title"/>
          </p:nvPr>
        </p:nvSpPr>
        <p:spPr>
          <a:xfrm>
            <a:off x="361950" y="1331912"/>
            <a:ext cx="6521400" cy="355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1600"/>
              <a:buNone/>
            </a:pPr>
            <a:r>
              <a:rPr lang="ja-JP" sz="1600">
                <a:latin typeface="Arial"/>
                <a:ea typeface="Arial"/>
                <a:cs typeface="Arial"/>
                <a:sym typeface="Arial"/>
              </a:rPr>
              <a:t>STEP2 勤怠管理の無料トライアルを始める</a:t>
            </a:r>
            <a:endParaRPr/>
          </a:p>
        </p:txBody>
      </p:sp>
      <p:pic>
        <p:nvPicPr>
          <p:cNvPr id="174" name="Google Shape;174;g27a9d86035c_0_42"/>
          <p:cNvPicPr preferRelativeResize="0">
            <a:picLocks noGrp="1"/>
          </p:cNvPicPr>
          <p:nvPr>
            <p:ph type="body" idx="1"/>
          </p:nvPr>
        </p:nvPicPr>
        <p:blipFill rotWithShape="1">
          <a:blip r:embed="rId3">
            <a:alphaModFix/>
          </a:blip>
          <a:srcRect/>
          <a:stretch/>
        </p:blipFill>
        <p:spPr>
          <a:xfrm>
            <a:off x="0" y="0"/>
            <a:ext cx="7559700" cy="966900"/>
          </a:xfrm>
          <a:prstGeom prst="rect">
            <a:avLst/>
          </a:prstGeom>
          <a:noFill/>
          <a:ln>
            <a:noFill/>
          </a:ln>
        </p:spPr>
      </p:pic>
      <p:sp>
        <p:nvSpPr>
          <p:cNvPr id="175" name="Google Shape;175;g27a9d86035c_0_42"/>
          <p:cNvSpPr txBox="1"/>
          <p:nvPr/>
        </p:nvSpPr>
        <p:spPr>
          <a:xfrm>
            <a:off x="361950" y="1630362"/>
            <a:ext cx="6521400" cy="3555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00000"/>
              </a:buClr>
              <a:buSzPts val="1200"/>
              <a:buFont typeface="Arial"/>
              <a:buNone/>
            </a:pPr>
            <a:r>
              <a:rPr lang="ja-JP" sz="1200" b="0" i="0" u="none" strike="noStrike" cap="none">
                <a:solidFill>
                  <a:srgbClr val="2E75B6"/>
                </a:solidFill>
                <a:latin typeface="Arial"/>
                <a:ea typeface="Arial"/>
                <a:cs typeface="Arial"/>
                <a:sym typeface="Arial"/>
              </a:rPr>
              <a:t>（所要時間:約3分）</a:t>
            </a:r>
            <a:endParaRPr sz="1200" b="0" i="0" u="none" strike="noStrike" cap="none">
              <a:solidFill>
                <a:srgbClr val="000000"/>
              </a:solidFill>
              <a:latin typeface="Arial"/>
              <a:ea typeface="Arial"/>
              <a:cs typeface="Arial"/>
              <a:sym typeface="Arial"/>
            </a:endParaRPr>
          </a:p>
        </p:txBody>
      </p:sp>
      <p:sp>
        <p:nvSpPr>
          <p:cNvPr id="176" name="Google Shape;176;g27a9d86035c_0_42"/>
          <p:cNvSpPr txBox="1"/>
          <p:nvPr/>
        </p:nvSpPr>
        <p:spPr>
          <a:xfrm>
            <a:off x="361950" y="482600"/>
            <a:ext cx="5726100" cy="3762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2000"/>
              <a:buFont typeface="Arial"/>
              <a:buNone/>
            </a:pPr>
            <a:r>
              <a:rPr lang="ja-JP" sz="2000">
                <a:solidFill>
                  <a:schemeClr val="lt1"/>
                </a:solidFill>
              </a:rPr>
              <a:t>アカウント発行の流れ</a:t>
            </a:r>
            <a:endParaRPr sz="1400" b="0" i="0" u="none" strike="noStrike" cap="none">
              <a:solidFill>
                <a:srgbClr val="000000"/>
              </a:solidFill>
              <a:latin typeface="Arial"/>
              <a:ea typeface="Arial"/>
              <a:cs typeface="Arial"/>
              <a:sym typeface="Arial"/>
            </a:endParaRPr>
          </a:p>
        </p:txBody>
      </p:sp>
      <p:sp>
        <p:nvSpPr>
          <p:cNvPr id="177" name="Google Shape;177;g27a9d86035c_0_42"/>
          <p:cNvSpPr txBox="1"/>
          <p:nvPr/>
        </p:nvSpPr>
        <p:spPr>
          <a:xfrm>
            <a:off x="361950" y="2077899"/>
            <a:ext cx="6767400" cy="985800"/>
          </a:xfrm>
          <a:prstGeom prst="rect">
            <a:avLst/>
          </a:prstGeom>
          <a:noFill/>
          <a:ln>
            <a:noFill/>
          </a:ln>
        </p:spPr>
        <p:txBody>
          <a:bodyPr spcFirstLastPara="1" wrap="square" lIns="91425" tIns="45700" rIns="91425" bIns="45700" anchor="t" anchorCtr="0">
            <a:noAutofit/>
          </a:bodyPr>
          <a:lstStyle/>
          <a:p>
            <a:pPr marL="0" marR="0" lvl="0" indent="0" algn="l" rtl="0">
              <a:lnSpc>
                <a:spcPct val="140000"/>
              </a:lnSpc>
              <a:spcBef>
                <a:spcPts val="0"/>
              </a:spcBef>
              <a:spcAft>
                <a:spcPts val="0"/>
              </a:spcAft>
              <a:buClr>
                <a:srgbClr val="000000"/>
              </a:buClr>
              <a:buSzPts val="1100"/>
              <a:buFont typeface="Arial"/>
              <a:buNone/>
            </a:pPr>
            <a:r>
              <a:rPr lang="ja-JP" sz="1100">
                <a:solidFill>
                  <a:schemeClr val="dk1"/>
                </a:solidFill>
              </a:rPr>
              <a:t>次は、ジョブカン勤怠管理の無料トライアルを始めましょう。</a:t>
            </a:r>
            <a:endParaRPr sz="1100">
              <a:solidFill>
                <a:schemeClr val="dk1"/>
              </a:solidFill>
            </a:endParaRPr>
          </a:p>
          <a:p>
            <a:pPr marL="0" marR="0" lvl="0" indent="0" algn="l" rtl="0">
              <a:lnSpc>
                <a:spcPct val="140000"/>
              </a:lnSpc>
              <a:spcBef>
                <a:spcPts val="0"/>
              </a:spcBef>
              <a:spcAft>
                <a:spcPts val="0"/>
              </a:spcAft>
              <a:buClr>
                <a:srgbClr val="000000"/>
              </a:buClr>
              <a:buSzPts val="1100"/>
              <a:buFont typeface="Arial"/>
              <a:buNone/>
            </a:pPr>
            <a:r>
              <a:rPr lang="ja-JP" sz="1100">
                <a:solidFill>
                  <a:schemeClr val="dk1"/>
                </a:solidFill>
              </a:rPr>
              <a:t>30日間の無料トライアル期間中は、ジョブカン勤怠管理のすべての機能を使用できます。</a:t>
            </a:r>
            <a:endParaRPr sz="1100">
              <a:solidFill>
                <a:schemeClr val="dk1"/>
              </a:solidFill>
            </a:endParaRPr>
          </a:p>
          <a:p>
            <a:pPr marL="0" marR="0" lvl="0" indent="0" algn="l" rtl="0">
              <a:lnSpc>
                <a:spcPct val="140000"/>
              </a:lnSpc>
              <a:spcBef>
                <a:spcPts val="0"/>
              </a:spcBef>
              <a:spcAft>
                <a:spcPts val="0"/>
              </a:spcAft>
              <a:buClr>
                <a:srgbClr val="000000"/>
              </a:buClr>
              <a:buSzPts val="1100"/>
              <a:buFont typeface="Arial"/>
              <a:buNone/>
            </a:pPr>
            <a:r>
              <a:rPr lang="ja-JP" sz="1100">
                <a:solidFill>
                  <a:schemeClr val="dk1"/>
                </a:solidFill>
              </a:rPr>
              <a:t>無料トライアル期間終了後は無料プランに移行します。</a:t>
            </a:r>
            <a:br>
              <a:rPr lang="ja-JP" sz="1100">
                <a:solidFill>
                  <a:schemeClr val="dk1"/>
                </a:solidFill>
              </a:rPr>
            </a:br>
            <a:r>
              <a:rPr lang="ja-JP" sz="1100">
                <a:solidFill>
                  <a:schemeClr val="dk1"/>
                </a:solidFill>
              </a:rPr>
              <a:t>自動的に有料プランに切り替わることはありませんのでご安心ください。</a:t>
            </a:r>
            <a:endParaRPr sz="1100">
              <a:solidFill>
                <a:schemeClr val="dk1"/>
              </a:solidFill>
            </a:endParaRPr>
          </a:p>
        </p:txBody>
      </p:sp>
      <p:sp>
        <p:nvSpPr>
          <p:cNvPr id="178" name="Google Shape;178;g27a9d86035c_0_42"/>
          <p:cNvSpPr txBox="1"/>
          <p:nvPr/>
        </p:nvSpPr>
        <p:spPr>
          <a:xfrm>
            <a:off x="361950" y="3121387"/>
            <a:ext cx="6767400" cy="793200"/>
          </a:xfrm>
          <a:prstGeom prst="rect">
            <a:avLst/>
          </a:prstGeom>
          <a:noFill/>
          <a:ln>
            <a:noFill/>
          </a:ln>
        </p:spPr>
        <p:txBody>
          <a:bodyPr spcFirstLastPara="1" wrap="square" lIns="91425" tIns="91425" rIns="91425" bIns="91425" anchor="t" anchorCtr="0">
            <a:noAutofit/>
          </a:bodyPr>
          <a:lstStyle/>
          <a:p>
            <a:pPr marL="0" lvl="0" indent="0" algn="l" rtl="0">
              <a:lnSpc>
                <a:spcPct val="140000"/>
              </a:lnSpc>
              <a:spcBef>
                <a:spcPts val="0"/>
              </a:spcBef>
              <a:spcAft>
                <a:spcPts val="0"/>
              </a:spcAft>
              <a:buNone/>
            </a:pPr>
            <a:r>
              <a:rPr lang="ja-JP" sz="1100" u="sng">
                <a:solidFill>
                  <a:schemeClr val="hlink"/>
                </a:solidFill>
                <a:hlinkClick r:id="rId4"/>
              </a:rPr>
              <a:t>共通IDログインページ</a:t>
            </a:r>
            <a:r>
              <a:rPr lang="ja-JP" sz="1100">
                <a:solidFill>
                  <a:schemeClr val="dk1"/>
                </a:solidFill>
              </a:rPr>
              <a:t>から、先ほど作成したアカウントにログインしてください。</a:t>
            </a:r>
            <a:endParaRPr sz="1100">
              <a:solidFill>
                <a:schemeClr val="dk1"/>
              </a:solidFill>
            </a:endParaRPr>
          </a:p>
          <a:p>
            <a:pPr marL="0" lvl="0" indent="0" algn="l" rtl="0">
              <a:lnSpc>
                <a:spcPct val="140000"/>
              </a:lnSpc>
              <a:spcBef>
                <a:spcPts val="0"/>
              </a:spcBef>
              <a:spcAft>
                <a:spcPts val="0"/>
              </a:spcAft>
              <a:buNone/>
            </a:pPr>
            <a:r>
              <a:rPr lang="ja-JP" sz="1100">
                <a:solidFill>
                  <a:schemeClr val="dk1"/>
                </a:solidFill>
              </a:rPr>
              <a:t>ダッシュボード画面に表示されるサービスの中に「勤怠管理」がありますので、</a:t>
            </a:r>
            <a:endParaRPr sz="1100">
              <a:solidFill>
                <a:schemeClr val="dk1"/>
              </a:solidFill>
            </a:endParaRPr>
          </a:p>
          <a:p>
            <a:pPr marL="0" lvl="0" indent="0" algn="l" rtl="0">
              <a:lnSpc>
                <a:spcPct val="140000"/>
              </a:lnSpc>
              <a:spcBef>
                <a:spcPts val="0"/>
              </a:spcBef>
              <a:spcAft>
                <a:spcPts val="0"/>
              </a:spcAft>
              <a:buClr>
                <a:schemeClr val="dk1"/>
              </a:buClr>
              <a:buSzPts val="1100"/>
              <a:buFont typeface="Arial"/>
              <a:buNone/>
            </a:pPr>
            <a:r>
              <a:rPr lang="ja-JP" sz="1100">
                <a:solidFill>
                  <a:schemeClr val="dk1"/>
                </a:solidFill>
              </a:rPr>
              <a:t>「無料体験版を使用する」をクリックしてジョブカン勤怠管理のアカウントを作成しましょう。</a:t>
            </a:r>
            <a:endParaRPr sz="1100">
              <a:solidFill>
                <a:schemeClr val="dk1"/>
              </a:solidFill>
            </a:endParaRPr>
          </a:p>
        </p:txBody>
      </p:sp>
      <p:pic>
        <p:nvPicPr>
          <p:cNvPr id="179" name="Google Shape;179;g27a9d86035c_0_42"/>
          <p:cNvPicPr preferRelativeResize="0"/>
          <p:nvPr/>
        </p:nvPicPr>
        <p:blipFill>
          <a:blip r:embed="rId5">
            <a:alphaModFix/>
          </a:blip>
          <a:stretch>
            <a:fillRect/>
          </a:stretch>
        </p:blipFill>
        <p:spPr>
          <a:xfrm>
            <a:off x="715100" y="4936049"/>
            <a:ext cx="6129476" cy="4131824"/>
          </a:xfrm>
          <a:prstGeom prst="rect">
            <a:avLst/>
          </a:prstGeom>
          <a:noFill/>
          <a:ln>
            <a:noFill/>
          </a:ln>
        </p:spPr>
      </p:pic>
      <p:sp>
        <p:nvSpPr>
          <p:cNvPr id="180" name="Google Shape;180;g27a9d86035c_0_42"/>
          <p:cNvSpPr txBox="1"/>
          <p:nvPr/>
        </p:nvSpPr>
        <p:spPr>
          <a:xfrm>
            <a:off x="361950" y="4522861"/>
            <a:ext cx="6129600" cy="355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ja-JP" sz="1100">
                <a:solidFill>
                  <a:schemeClr val="dk1"/>
                </a:solidFill>
              </a:rPr>
              <a:t>詳しい操作方法は</a:t>
            </a:r>
            <a:r>
              <a:rPr lang="ja-JP" sz="1100" u="sng">
                <a:solidFill>
                  <a:schemeClr val="hlink"/>
                </a:solidFill>
                <a:hlinkClick r:id="rId6"/>
              </a:rPr>
              <a:t>こちらのヘルプページ</a:t>
            </a:r>
            <a:r>
              <a:rPr lang="ja-JP" sz="1100">
                <a:solidFill>
                  <a:schemeClr val="dk1"/>
                </a:solidFill>
              </a:rPr>
              <a:t>をご確認ください。</a:t>
            </a:r>
            <a:endParaRPr sz="1100">
              <a:solidFill>
                <a:schemeClr val="dk1"/>
              </a:solidFill>
            </a:endParaRPr>
          </a:p>
        </p:txBody>
      </p:sp>
      <p:sp>
        <p:nvSpPr>
          <p:cNvPr id="181" name="Google Shape;181;g27a9d86035c_0_42"/>
          <p:cNvSpPr txBox="1"/>
          <p:nvPr/>
        </p:nvSpPr>
        <p:spPr>
          <a:xfrm>
            <a:off x="361950" y="3972275"/>
            <a:ext cx="6835800" cy="492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ja-JP" sz="1100">
                <a:solidFill>
                  <a:schemeClr val="dk1"/>
                </a:solidFill>
              </a:rPr>
              <a:t>このステップで作成したアカウントが「全権限管理者（管理者としてのすべての機能を利用できる</a:t>
            </a:r>
            <a:br>
              <a:rPr lang="ja-JP" sz="1100">
                <a:solidFill>
                  <a:schemeClr val="dk1"/>
                </a:solidFill>
              </a:rPr>
            </a:br>
            <a:r>
              <a:rPr lang="ja-JP" sz="1100">
                <a:solidFill>
                  <a:schemeClr val="dk1"/>
                </a:solidFill>
              </a:rPr>
              <a:t>アカウント）」となります。</a:t>
            </a:r>
            <a:endParaRPr sz="1100">
              <a:solidFill>
                <a:schemeClr val="dk1"/>
              </a:solidFill>
            </a:endParaRPr>
          </a:p>
        </p:txBody>
      </p:sp>
      <p:sp>
        <p:nvSpPr>
          <p:cNvPr id="182" name="Google Shape;182;g27a9d86035c_0_42"/>
          <p:cNvSpPr txBox="1">
            <a:spLocks noGrp="1"/>
          </p:cNvSpPr>
          <p:nvPr>
            <p:ph type="sldNum" idx="12"/>
          </p:nvPr>
        </p:nvSpPr>
        <p:spPr>
          <a:xfrm>
            <a:off x="5857800" y="229863"/>
            <a:ext cx="1701900" cy="8817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tLang="ja-JP" sz="8000">
                <a:solidFill>
                  <a:schemeClr val="lt1"/>
                </a:solidFill>
                <a:latin typeface="Arial"/>
                <a:ea typeface="Arial"/>
                <a:cs typeface="Arial"/>
                <a:sym typeface="Arial"/>
              </a:rPr>
              <a:t>5</a:t>
            </a:fld>
            <a:endParaRPr sz="8000">
              <a:solidFill>
                <a:schemeClr val="lt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pic>
        <p:nvPicPr>
          <p:cNvPr id="187" name="Google Shape;187;g27a9d86035c_0_0"/>
          <p:cNvPicPr preferRelativeResize="0"/>
          <p:nvPr/>
        </p:nvPicPr>
        <p:blipFill rotWithShape="1">
          <a:blip r:embed="rId3">
            <a:alphaModFix/>
          </a:blip>
          <a:srcRect/>
          <a:stretch/>
        </p:blipFill>
        <p:spPr>
          <a:xfrm>
            <a:off x="341312" y="0"/>
            <a:ext cx="6884985" cy="10691813"/>
          </a:xfrm>
          <a:prstGeom prst="rect">
            <a:avLst/>
          </a:prstGeom>
          <a:noFill/>
          <a:ln>
            <a:noFill/>
          </a:ln>
        </p:spPr>
      </p:pic>
      <p:pic>
        <p:nvPicPr>
          <p:cNvPr id="188" name="Google Shape;188;g27a9d86035c_0_0"/>
          <p:cNvPicPr preferRelativeResize="0"/>
          <p:nvPr/>
        </p:nvPicPr>
        <p:blipFill rotWithShape="1">
          <a:blip r:embed="rId4">
            <a:alphaModFix/>
          </a:blip>
          <a:srcRect/>
          <a:stretch/>
        </p:blipFill>
        <p:spPr>
          <a:xfrm>
            <a:off x="3235325" y="8916987"/>
            <a:ext cx="1049336" cy="1050924"/>
          </a:xfrm>
          <a:prstGeom prst="rect">
            <a:avLst/>
          </a:prstGeom>
          <a:noFill/>
          <a:ln>
            <a:noFill/>
          </a:ln>
        </p:spPr>
      </p:pic>
      <p:sp>
        <p:nvSpPr>
          <p:cNvPr id="189" name="Google Shape;189;g27a9d86035c_0_0"/>
          <p:cNvSpPr txBox="1"/>
          <p:nvPr/>
        </p:nvSpPr>
        <p:spPr>
          <a:xfrm>
            <a:off x="519112" y="4603750"/>
            <a:ext cx="6521400" cy="3762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000000"/>
              </a:buClr>
              <a:buSzPts val="3600"/>
              <a:buFont typeface="Arial"/>
              <a:buNone/>
            </a:pPr>
            <a:r>
              <a:rPr lang="ja-JP" sz="3600" b="0" i="0" u="none" strike="noStrike" cap="none">
                <a:solidFill>
                  <a:schemeClr val="lt1"/>
                </a:solidFill>
                <a:latin typeface="Arial"/>
                <a:ea typeface="Arial"/>
                <a:cs typeface="Arial"/>
                <a:sym typeface="Arial"/>
              </a:rPr>
              <a:t>基本設定の流れ</a:t>
            </a:r>
            <a:endParaRPr sz="1400" b="0" i="0" u="none" strike="noStrike" cap="none">
              <a:solidFill>
                <a:srgbClr val="000000"/>
              </a:solidFill>
              <a:latin typeface="Arial"/>
              <a:ea typeface="Arial"/>
              <a:cs typeface="Arial"/>
              <a:sym typeface="Arial"/>
            </a:endParaRPr>
          </a:p>
        </p:txBody>
      </p:sp>
      <p:sp>
        <p:nvSpPr>
          <p:cNvPr id="190" name="Google Shape;190;g27a9d86035c_0_0"/>
          <p:cNvSpPr txBox="1"/>
          <p:nvPr/>
        </p:nvSpPr>
        <p:spPr>
          <a:xfrm>
            <a:off x="519112" y="5068887"/>
            <a:ext cx="6521400" cy="4350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lt1"/>
              </a:buClr>
              <a:buSzPts val="900"/>
              <a:buFont typeface="Arial"/>
              <a:buNone/>
            </a:pPr>
            <a:r>
              <a:rPr lang="ja-JP" sz="1400" b="0" i="0" u="none" strike="noStrike" cap="none">
                <a:solidFill>
                  <a:schemeClr val="lt1"/>
                </a:solidFill>
                <a:latin typeface="Arial"/>
                <a:ea typeface="Arial"/>
                <a:cs typeface="Arial"/>
                <a:sym typeface="Arial"/>
              </a:rPr>
              <a:t>クイックスタートガイドp.</a:t>
            </a:r>
            <a:r>
              <a:rPr lang="ja-JP">
                <a:solidFill>
                  <a:schemeClr val="lt1"/>
                </a:solidFill>
              </a:rPr>
              <a:t>7</a:t>
            </a:r>
            <a:r>
              <a:rPr lang="ja-JP" sz="1400" b="0" i="0" u="none" strike="noStrike" cap="none">
                <a:solidFill>
                  <a:schemeClr val="lt1"/>
                </a:solidFill>
                <a:latin typeface="Arial"/>
                <a:ea typeface="Arial"/>
                <a:cs typeface="Arial"/>
                <a:sym typeface="Arial"/>
              </a:rPr>
              <a:t> – p.</a:t>
            </a:r>
            <a:r>
              <a:rPr lang="ja-JP">
                <a:solidFill>
                  <a:schemeClr val="lt1"/>
                </a:solidFill>
              </a:rPr>
              <a:t>13</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g27a9d86035c_0_7"/>
          <p:cNvSpPr txBox="1">
            <a:spLocks noGrp="1"/>
          </p:cNvSpPr>
          <p:nvPr>
            <p:ph type="title"/>
          </p:nvPr>
        </p:nvSpPr>
        <p:spPr>
          <a:xfrm>
            <a:off x="361950" y="1331912"/>
            <a:ext cx="6521400" cy="355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1600"/>
              <a:buNone/>
            </a:pPr>
            <a:r>
              <a:rPr lang="ja-JP" sz="1600">
                <a:latin typeface="Arial"/>
                <a:ea typeface="Arial"/>
                <a:cs typeface="Arial"/>
                <a:sym typeface="Arial"/>
              </a:rPr>
              <a:t>STEP1 スタッフ種別の作成</a:t>
            </a:r>
            <a:endParaRPr/>
          </a:p>
        </p:txBody>
      </p:sp>
      <p:pic>
        <p:nvPicPr>
          <p:cNvPr id="196" name="Google Shape;196;g27a9d86035c_0_7"/>
          <p:cNvPicPr preferRelativeResize="0">
            <a:picLocks noGrp="1"/>
          </p:cNvPicPr>
          <p:nvPr>
            <p:ph type="body" idx="1"/>
          </p:nvPr>
        </p:nvPicPr>
        <p:blipFill rotWithShape="1">
          <a:blip r:embed="rId3">
            <a:alphaModFix/>
          </a:blip>
          <a:srcRect/>
          <a:stretch/>
        </p:blipFill>
        <p:spPr>
          <a:xfrm>
            <a:off x="0" y="0"/>
            <a:ext cx="7559700" cy="966900"/>
          </a:xfrm>
          <a:prstGeom prst="rect">
            <a:avLst/>
          </a:prstGeom>
          <a:noFill/>
          <a:ln>
            <a:noFill/>
          </a:ln>
        </p:spPr>
      </p:pic>
      <p:sp>
        <p:nvSpPr>
          <p:cNvPr id="197" name="Google Shape;197;g27a9d86035c_0_7"/>
          <p:cNvSpPr txBox="1"/>
          <p:nvPr/>
        </p:nvSpPr>
        <p:spPr>
          <a:xfrm>
            <a:off x="361950" y="1630362"/>
            <a:ext cx="6521400" cy="3555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00000"/>
              </a:buClr>
              <a:buSzPts val="1200"/>
              <a:buFont typeface="Arial"/>
              <a:buNone/>
            </a:pPr>
            <a:r>
              <a:rPr lang="ja-JP" sz="1200" b="0" i="0" u="none" strike="noStrike" cap="none">
                <a:solidFill>
                  <a:srgbClr val="2E75B6"/>
                </a:solidFill>
                <a:latin typeface="Arial"/>
                <a:ea typeface="Arial"/>
                <a:cs typeface="Arial"/>
                <a:sym typeface="Arial"/>
              </a:rPr>
              <a:t>（所要時間:約3分）</a:t>
            </a:r>
            <a:endParaRPr sz="1200" b="0" i="0" u="none" strike="noStrike" cap="none">
              <a:solidFill>
                <a:srgbClr val="000000"/>
              </a:solidFill>
              <a:latin typeface="Arial"/>
              <a:ea typeface="Arial"/>
              <a:cs typeface="Arial"/>
              <a:sym typeface="Arial"/>
            </a:endParaRPr>
          </a:p>
        </p:txBody>
      </p:sp>
      <p:sp>
        <p:nvSpPr>
          <p:cNvPr id="198" name="Google Shape;198;g27a9d86035c_0_7"/>
          <p:cNvSpPr txBox="1"/>
          <p:nvPr/>
        </p:nvSpPr>
        <p:spPr>
          <a:xfrm>
            <a:off x="361950" y="482600"/>
            <a:ext cx="5726100" cy="3762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2000"/>
              <a:buFont typeface="Arial"/>
              <a:buNone/>
            </a:pPr>
            <a:r>
              <a:rPr lang="ja-JP" sz="2000" b="0" i="0" u="none" strike="noStrike" cap="none">
                <a:solidFill>
                  <a:schemeClr val="lt1"/>
                </a:solidFill>
                <a:latin typeface="Arial"/>
                <a:ea typeface="Arial"/>
                <a:cs typeface="Arial"/>
                <a:sym typeface="Arial"/>
              </a:rPr>
              <a:t>基本設定の流れ</a:t>
            </a:r>
            <a:endParaRPr sz="1400" b="0" i="0" u="none" strike="noStrike" cap="none">
              <a:solidFill>
                <a:srgbClr val="000000"/>
              </a:solidFill>
              <a:latin typeface="Arial"/>
              <a:ea typeface="Arial"/>
              <a:cs typeface="Arial"/>
              <a:sym typeface="Arial"/>
            </a:endParaRPr>
          </a:p>
        </p:txBody>
      </p:sp>
      <p:sp>
        <p:nvSpPr>
          <p:cNvPr id="199" name="Google Shape;199;g27a9d86035c_0_7"/>
          <p:cNvSpPr txBox="1"/>
          <p:nvPr/>
        </p:nvSpPr>
        <p:spPr>
          <a:xfrm>
            <a:off x="361950" y="5541372"/>
            <a:ext cx="6767400" cy="486300"/>
          </a:xfrm>
          <a:prstGeom prst="rect">
            <a:avLst/>
          </a:prstGeom>
          <a:noFill/>
          <a:ln>
            <a:noFill/>
          </a:ln>
        </p:spPr>
        <p:txBody>
          <a:bodyPr spcFirstLastPara="1" wrap="square" lIns="91425" tIns="45700" rIns="91425" bIns="45700" anchor="t" anchorCtr="0">
            <a:noAutofit/>
          </a:bodyPr>
          <a:lstStyle/>
          <a:p>
            <a:pPr marL="0" marR="0" lvl="0" indent="0" algn="l" rtl="0">
              <a:lnSpc>
                <a:spcPct val="140000"/>
              </a:lnSpc>
              <a:spcBef>
                <a:spcPts val="0"/>
              </a:spcBef>
              <a:spcAft>
                <a:spcPts val="0"/>
              </a:spcAft>
              <a:buClr>
                <a:srgbClr val="000000"/>
              </a:buClr>
              <a:buSzPts val="1100"/>
              <a:buFont typeface="Arial"/>
              <a:buNone/>
            </a:pPr>
            <a:r>
              <a:rPr lang="ja-JP" sz="1100" b="0" i="0" u="none" strike="noStrike" cap="none">
                <a:solidFill>
                  <a:schemeClr val="dk1"/>
                </a:solidFill>
                <a:latin typeface="Arial"/>
                <a:ea typeface="Arial"/>
                <a:cs typeface="Arial"/>
                <a:sym typeface="Arial"/>
              </a:rPr>
              <a:t>雇用形態・就業規則にあわせて「</a:t>
            </a:r>
            <a:r>
              <a:rPr lang="ja-JP" sz="1100" b="0" i="0" strike="noStrike" cap="none">
                <a:solidFill>
                  <a:schemeClr val="dk1"/>
                </a:solidFill>
                <a:latin typeface="Arial"/>
                <a:ea typeface="Arial"/>
                <a:cs typeface="Arial"/>
                <a:sym typeface="Arial"/>
              </a:rPr>
              <a:t>スタッフ種別</a:t>
            </a:r>
            <a:r>
              <a:rPr lang="ja-JP" sz="1100" b="0" i="0" u="none" strike="noStrike" cap="none">
                <a:solidFill>
                  <a:schemeClr val="dk1"/>
                </a:solidFill>
                <a:latin typeface="Arial"/>
                <a:ea typeface="Arial"/>
                <a:cs typeface="Arial"/>
                <a:sym typeface="Arial"/>
              </a:rPr>
              <a:t>」を作成しましょう。</a:t>
            </a:r>
            <a:endParaRPr sz="1100" b="0" i="0" u="none" strike="noStrike" cap="none">
              <a:solidFill>
                <a:schemeClr val="dk1"/>
              </a:solidFill>
              <a:latin typeface="Arial"/>
              <a:ea typeface="Arial"/>
              <a:cs typeface="Arial"/>
              <a:sym typeface="Arial"/>
            </a:endParaRPr>
          </a:p>
          <a:p>
            <a:pPr marL="0" lvl="0" indent="0" algn="l" rtl="0">
              <a:lnSpc>
                <a:spcPct val="140000"/>
              </a:lnSpc>
              <a:spcBef>
                <a:spcPts val="0"/>
              </a:spcBef>
              <a:spcAft>
                <a:spcPts val="0"/>
              </a:spcAft>
              <a:buClr>
                <a:schemeClr val="dk1"/>
              </a:buClr>
              <a:buSzPts val="1000"/>
              <a:buFont typeface="Arial"/>
              <a:buNone/>
            </a:pPr>
            <a:r>
              <a:rPr lang="ja-JP" sz="1100">
                <a:solidFill>
                  <a:schemeClr val="dk1"/>
                </a:solidFill>
              </a:rPr>
              <a:t>最初から登録されているスタッフ種別をそのままご利用いただくことも可能です。</a:t>
            </a:r>
            <a:endParaRPr sz="1100" b="0" i="0" u="none" strike="noStrike" cap="none">
              <a:solidFill>
                <a:schemeClr val="dk1"/>
              </a:solidFill>
              <a:latin typeface="Arial"/>
              <a:ea typeface="Arial"/>
              <a:cs typeface="Arial"/>
              <a:sym typeface="Arial"/>
            </a:endParaRPr>
          </a:p>
        </p:txBody>
      </p:sp>
      <p:sp>
        <p:nvSpPr>
          <p:cNvPr id="200" name="Google Shape;200;g27a9d86035c_0_7"/>
          <p:cNvSpPr txBox="1"/>
          <p:nvPr/>
        </p:nvSpPr>
        <p:spPr>
          <a:xfrm>
            <a:off x="361950" y="8082162"/>
            <a:ext cx="6767400" cy="355500"/>
          </a:xfrm>
          <a:prstGeom prst="rect">
            <a:avLst/>
          </a:prstGeom>
          <a:noFill/>
          <a:ln>
            <a:noFill/>
          </a:ln>
        </p:spPr>
        <p:txBody>
          <a:bodyPr spcFirstLastPara="1" wrap="square" lIns="91425" tIns="45700" rIns="91425" bIns="45700" anchor="t" anchorCtr="0">
            <a:noAutofit/>
          </a:bodyPr>
          <a:lstStyle/>
          <a:p>
            <a:pPr marL="0" marR="0" lvl="0" indent="0" algn="l" rtl="0">
              <a:lnSpc>
                <a:spcPct val="140000"/>
              </a:lnSpc>
              <a:spcBef>
                <a:spcPts val="0"/>
              </a:spcBef>
              <a:spcAft>
                <a:spcPts val="0"/>
              </a:spcAft>
              <a:buClr>
                <a:srgbClr val="000000"/>
              </a:buClr>
              <a:buSzPts val="1000"/>
              <a:buFont typeface="Arial"/>
              <a:buNone/>
            </a:pPr>
            <a:r>
              <a:rPr lang="ja-JP" sz="1100">
                <a:solidFill>
                  <a:schemeClr val="dk1"/>
                </a:solidFill>
              </a:rPr>
              <a:t>詳しい操作方法は</a:t>
            </a:r>
            <a:r>
              <a:rPr lang="ja-JP" sz="1100" b="0" i="0" u="sng" strike="noStrike" cap="none">
                <a:solidFill>
                  <a:schemeClr val="hlink"/>
                </a:solidFill>
                <a:latin typeface="Arial"/>
                <a:ea typeface="Arial"/>
                <a:cs typeface="Arial"/>
                <a:sym typeface="Arial"/>
                <a:hlinkClick r:id="rId4"/>
              </a:rPr>
              <a:t>ヘルプページ</a:t>
            </a:r>
            <a:r>
              <a:rPr lang="ja-JP" sz="1100">
                <a:solidFill>
                  <a:schemeClr val="dk1"/>
                </a:solidFill>
              </a:rPr>
              <a:t>を</a:t>
            </a:r>
            <a:r>
              <a:rPr lang="ja-JP" sz="1100" b="0" i="0" u="none" strike="noStrike" cap="none">
                <a:solidFill>
                  <a:schemeClr val="dk1"/>
                </a:solidFill>
                <a:latin typeface="Arial"/>
                <a:ea typeface="Arial"/>
                <a:cs typeface="Arial"/>
                <a:sym typeface="Arial"/>
              </a:rPr>
              <a:t>ご確認ください。</a:t>
            </a:r>
            <a:endParaRPr sz="1100" b="0" i="0" u="none" strike="noStrike" cap="none">
              <a:solidFill>
                <a:schemeClr val="dk1"/>
              </a:solidFill>
              <a:latin typeface="Arial"/>
              <a:ea typeface="Arial"/>
              <a:cs typeface="Arial"/>
              <a:sym typeface="Arial"/>
            </a:endParaRPr>
          </a:p>
        </p:txBody>
      </p:sp>
      <p:sp>
        <p:nvSpPr>
          <p:cNvPr id="201" name="Google Shape;201;g27a9d86035c_0_7"/>
          <p:cNvSpPr txBox="1"/>
          <p:nvPr/>
        </p:nvSpPr>
        <p:spPr>
          <a:xfrm>
            <a:off x="361950" y="6722217"/>
            <a:ext cx="6767400" cy="286200"/>
          </a:xfrm>
          <a:prstGeom prst="rect">
            <a:avLst/>
          </a:prstGeom>
          <a:noFill/>
          <a:ln>
            <a:noFill/>
          </a:ln>
        </p:spPr>
        <p:txBody>
          <a:bodyPr spcFirstLastPara="1" wrap="square" lIns="91425" tIns="45700" rIns="91425" bIns="45700" anchor="t" anchorCtr="0">
            <a:noAutofit/>
          </a:bodyPr>
          <a:lstStyle/>
          <a:p>
            <a:pPr marL="0" lvl="0" indent="0" algn="l" rtl="0">
              <a:lnSpc>
                <a:spcPct val="140000"/>
              </a:lnSpc>
              <a:spcBef>
                <a:spcPts val="0"/>
              </a:spcBef>
              <a:spcAft>
                <a:spcPts val="0"/>
              </a:spcAft>
              <a:buClr>
                <a:schemeClr val="dk1"/>
              </a:buClr>
              <a:buSzPts val="1000"/>
              <a:buFont typeface="Arial"/>
              <a:buNone/>
            </a:pPr>
            <a:r>
              <a:rPr lang="ja-JP" sz="1100">
                <a:solidFill>
                  <a:schemeClr val="dk1"/>
                </a:solidFill>
              </a:rPr>
              <a:t>同じ雇用形態の中でも、就業規則が異なるスタッフがいる場合は種別を分けてください。</a:t>
            </a:r>
            <a:endParaRPr sz="1100">
              <a:solidFill>
                <a:schemeClr val="dk1"/>
              </a:solidFill>
            </a:endParaRPr>
          </a:p>
        </p:txBody>
      </p:sp>
      <p:grpSp>
        <p:nvGrpSpPr>
          <p:cNvPr id="202" name="Google Shape;202;g27a9d86035c_0_7"/>
          <p:cNvGrpSpPr/>
          <p:nvPr/>
        </p:nvGrpSpPr>
        <p:grpSpPr>
          <a:xfrm>
            <a:off x="361950" y="7082540"/>
            <a:ext cx="6521081" cy="773100"/>
            <a:chOff x="396150" y="7404226"/>
            <a:chExt cx="6761100" cy="773100"/>
          </a:xfrm>
        </p:grpSpPr>
        <p:sp>
          <p:nvSpPr>
            <p:cNvPr id="203" name="Google Shape;203;g27a9d86035c_0_7"/>
            <p:cNvSpPr txBox="1"/>
            <p:nvPr/>
          </p:nvSpPr>
          <p:spPr>
            <a:xfrm>
              <a:off x="396150" y="7404226"/>
              <a:ext cx="6761100" cy="773100"/>
            </a:xfrm>
            <a:prstGeom prst="rect">
              <a:avLst/>
            </a:prstGeom>
            <a:solidFill>
              <a:srgbClr val="EFEFE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04" name="Google Shape;204;g27a9d86035c_0_7"/>
            <p:cNvSpPr txBox="1"/>
            <p:nvPr/>
          </p:nvSpPr>
          <p:spPr>
            <a:xfrm>
              <a:off x="475500" y="7565176"/>
              <a:ext cx="6608700" cy="451200"/>
            </a:xfrm>
            <a:prstGeom prst="rect">
              <a:avLst/>
            </a:prstGeom>
            <a:noFill/>
            <a:ln>
              <a:noFill/>
            </a:ln>
          </p:spPr>
          <p:txBody>
            <a:bodyPr spcFirstLastPara="1" wrap="square" lIns="91425" tIns="45700" rIns="91425" bIns="45700" anchor="t" anchorCtr="0">
              <a:noAutofit/>
            </a:bodyPr>
            <a:lstStyle/>
            <a:p>
              <a:pPr marL="0" marR="0" lvl="0" indent="0" algn="l" rtl="0">
                <a:lnSpc>
                  <a:spcPct val="140000"/>
                </a:lnSpc>
                <a:spcBef>
                  <a:spcPts val="0"/>
                </a:spcBef>
                <a:spcAft>
                  <a:spcPts val="0"/>
                </a:spcAft>
                <a:buClr>
                  <a:srgbClr val="000000"/>
                </a:buClr>
                <a:buSzPts val="1000"/>
                <a:buFont typeface="Arial"/>
                <a:buNone/>
              </a:pPr>
              <a:r>
                <a:rPr lang="ja-JP" sz="1100" b="0" i="0" u="none" strike="noStrike" cap="none">
                  <a:solidFill>
                    <a:schemeClr val="dk1"/>
                  </a:solidFill>
                  <a:latin typeface="Arial"/>
                  <a:ea typeface="Arial"/>
                  <a:cs typeface="Arial"/>
                  <a:sym typeface="Arial"/>
                </a:rPr>
                <a:t>例）</a:t>
              </a:r>
              <a:r>
                <a:rPr lang="ja-JP" sz="1100">
                  <a:solidFill>
                    <a:schemeClr val="dk1"/>
                  </a:solidFill>
                </a:rPr>
                <a:t>正</a:t>
              </a:r>
              <a:r>
                <a:rPr lang="ja-JP" sz="1100" b="0" i="0" u="none" strike="noStrike" cap="none">
                  <a:solidFill>
                    <a:schemeClr val="dk1"/>
                  </a:solidFill>
                  <a:latin typeface="Arial"/>
                  <a:ea typeface="Arial"/>
                  <a:cs typeface="Arial"/>
                  <a:sym typeface="Arial"/>
                </a:rPr>
                <a:t>社員の中でもフレックス制や変形労働制など、異なる就業規則がある場合</a:t>
              </a:r>
              <a:endParaRPr sz="1100" b="0" i="0" u="none" strike="noStrike" cap="none">
                <a:solidFill>
                  <a:schemeClr val="dk1"/>
                </a:solidFill>
                <a:latin typeface="Arial"/>
                <a:ea typeface="Arial"/>
                <a:cs typeface="Arial"/>
                <a:sym typeface="Arial"/>
              </a:endParaRPr>
            </a:p>
            <a:p>
              <a:pPr marL="0" marR="0" lvl="0" indent="0" algn="l" rtl="0">
                <a:lnSpc>
                  <a:spcPct val="140000"/>
                </a:lnSpc>
                <a:spcBef>
                  <a:spcPts val="0"/>
                </a:spcBef>
                <a:spcAft>
                  <a:spcPts val="0"/>
                </a:spcAft>
                <a:buClr>
                  <a:srgbClr val="000000"/>
                </a:buClr>
                <a:buSzPts val="1000"/>
                <a:buFont typeface="Arial"/>
                <a:buNone/>
              </a:pPr>
              <a:r>
                <a:rPr lang="ja-JP" sz="1100" b="0" i="0" u="none" strike="noStrike" cap="none">
                  <a:solidFill>
                    <a:schemeClr val="dk1"/>
                  </a:solidFill>
                  <a:latin typeface="Arial"/>
                  <a:ea typeface="Arial"/>
                  <a:cs typeface="Arial"/>
                  <a:sym typeface="Arial"/>
                </a:rPr>
                <a:t>　　⇒「フレックス社員」「変形労働社員」など、種別をそれぞれ作成してください。</a:t>
              </a:r>
              <a:endParaRPr sz="1100" b="0" i="0" u="none" strike="noStrike" cap="none">
                <a:solidFill>
                  <a:schemeClr val="dk1"/>
                </a:solidFill>
                <a:latin typeface="Arial"/>
                <a:ea typeface="Arial"/>
                <a:cs typeface="Arial"/>
                <a:sym typeface="Arial"/>
              </a:endParaRPr>
            </a:p>
          </p:txBody>
        </p:sp>
      </p:grpSp>
      <p:pic>
        <p:nvPicPr>
          <p:cNvPr id="205" name="Google Shape;205;g27a9d86035c_0_7"/>
          <p:cNvPicPr preferRelativeResize="0"/>
          <p:nvPr/>
        </p:nvPicPr>
        <p:blipFill>
          <a:blip r:embed="rId5">
            <a:alphaModFix/>
          </a:blip>
          <a:stretch>
            <a:fillRect/>
          </a:stretch>
        </p:blipFill>
        <p:spPr>
          <a:xfrm>
            <a:off x="967448" y="2176453"/>
            <a:ext cx="5590590" cy="2930475"/>
          </a:xfrm>
          <a:prstGeom prst="rect">
            <a:avLst/>
          </a:prstGeom>
          <a:noFill/>
          <a:ln>
            <a:noFill/>
          </a:ln>
        </p:spPr>
      </p:pic>
      <p:sp>
        <p:nvSpPr>
          <p:cNvPr id="206" name="Google Shape;206;g27a9d86035c_0_7"/>
          <p:cNvSpPr txBox="1"/>
          <p:nvPr/>
        </p:nvSpPr>
        <p:spPr>
          <a:xfrm>
            <a:off x="361950" y="6101795"/>
            <a:ext cx="6685200" cy="546300"/>
          </a:xfrm>
          <a:prstGeom prst="rect">
            <a:avLst/>
          </a:prstGeom>
          <a:noFill/>
          <a:ln>
            <a:noFill/>
          </a:ln>
        </p:spPr>
        <p:txBody>
          <a:bodyPr spcFirstLastPara="1" wrap="square" lIns="91425" tIns="91425" rIns="91425" bIns="91425" anchor="t" anchorCtr="0">
            <a:noAutofit/>
          </a:bodyPr>
          <a:lstStyle/>
          <a:p>
            <a:pPr marL="0" lvl="0" indent="0" algn="l" rtl="0">
              <a:lnSpc>
                <a:spcPct val="140000"/>
              </a:lnSpc>
              <a:spcBef>
                <a:spcPts val="0"/>
              </a:spcBef>
              <a:spcAft>
                <a:spcPts val="0"/>
              </a:spcAft>
              <a:buClr>
                <a:schemeClr val="dk1"/>
              </a:buClr>
              <a:buSzPts val="1100"/>
              <a:buFont typeface="Arial"/>
              <a:buNone/>
            </a:pPr>
            <a:r>
              <a:rPr lang="ja-JP" sz="1100">
                <a:solidFill>
                  <a:schemeClr val="dk1"/>
                </a:solidFill>
              </a:rPr>
              <a:t>就業規則などの各種設定は、スタッフ種別やグループ（p.8）ごとに設定内容を変えることができます。</a:t>
            </a:r>
            <a:endParaRPr>
              <a:solidFill>
                <a:schemeClr val="dk1"/>
              </a:solidFill>
            </a:endParaRPr>
          </a:p>
          <a:p>
            <a:pPr marL="0" lvl="0" indent="0" algn="l" rtl="0">
              <a:lnSpc>
                <a:spcPct val="140000"/>
              </a:lnSpc>
              <a:spcBef>
                <a:spcPts val="0"/>
              </a:spcBef>
              <a:spcAft>
                <a:spcPts val="0"/>
              </a:spcAft>
              <a:buClr>
                <a:schemeClr val="dk1"/>
              </a:buClr>
              <a:buSzPts val="1100"/>
              <a:buFont typeface="Arial"/>
              <a:buNone/>
            </a:pPr>
            <a:r>
              <a:rPr lang="ja-JP" sz="1100">
                <a:solidFill>
                  <a:schemeClr val="dk1"/>
                </a:solidFill>
              </a:rPr>
              <a:t>また、スタッフ種別ごとに勤怠データを集計することもできます。</a:t>
            </a:r>
            <a:endParaRPr>
              <a:solidFill>
                <a:schemeClr val="dk1"/>
              </a:solidFill>
              <a:latin typeface="Calibri"/>
              <a:ea typeface="Calibri"/>
              <a:cs typeface="Calibri"/>
              <a:sym typeface="Calibri"/>
            </a:endParaRPr>
          </a:p>
        </p:txBody>
      </p:sp>
      <p:sp>
        <p:nvSpPr>
          <p:cNvPr id="207" name="Google Shape;207;g27a9d86035c_0_7"/>
          <p:cNvSpPr txBox="1"/>
          <p:nvPr/>
        </p:nvSpPr>
        <p:spPr>
          <a:xfrm>
            <a:off x="361950" y="5181050"/>
            <a:ext cx="6767400" cy="286200"/>
          </a:xfrm>
          <a:prstGeom prst="rect">
            <a:avLst/>
          </a:prstGeom>
          <a:noFill/>
          <a:ln>
            <a:noFill/>
          </a:ln>
        </p:spPr>
        <p:txBody>
          <a:bodyPr spcFirstLastPara="1" wrap="square" lIns="91425" tIns="45700" rIns="91425" bIns="45700" anchor="t" anchorCtr="0">
            <a:noAutofit/>
          </a:bodyPr>
          <a:lstStyle/>
          <a:p>
            <a:pPr marL="0" marR="0" lvl="0" indent="0" algn="l" rtl="0">
              <a:lnSpc>
                <a:spcPct val="140000"/>
              </a:lnSpc>
              <a:spcBef>
                <a:spcPts val="0"/>
              </a:spcBef>
              <a:spcAft>
                <a:spcPts val="0"/>
              </a:spcAft>
              <a:buClr>
                <a:srgbClr val="000000"/>
              </a:buClr>
              <a:buSzPts val="1100"/>
              <a:buFont typeface="Arial"/>
              <a:buNone/>
            </a:pPr>
            <a:r>
              <a:rPr lang="ja-JP" sz="1100">
                <a:solidFill>
                  <a:schemeClr val="dk1"/>
                </a:solidFill>
              </a:rPr>
              <a:t>基本情報設定→各種設定→</a:t>
            </a:r>
            <a:r>
              <a:rPr lang="ja-JP" sz="1100" u="sng">
                <a:solidFill>
                  <a:schemeClr val="hlink"/>
                </a:solidFill>
                <a:hlinkClick r:id="rId4"/>
              </a:rPr>
              <a:t>スタッフ種別設定</a:t>
            </a:r>
            <a:endParaRPr sz="1100" b="0" i="0" u="none" strike="noStrike" cap="none">
              <a:solidFill>
                <a:schemeClr val="dk1"/>
              </a:solidFill>
              <a:latin typeface="Arial"/>
              <a:ea typeface="Arial"/>
              <a:cs typeface="Arial"/>
              <a:sym typeface="Arial"/>
            </a:endParaRPr>
          </a:p>
        </p:txBody>
      </p:sp>
      <p:sp>
        <p:nvSpPr>
          <p:cNvPr id="208" name="Google Shape;208;g27a9d86035c_0_7"/>
          <p:cNvSpPr txBox="1">
            <a:spLocks noGrp="1"/>
          </p:cNvSpPr>
          <p:nvPr>
            <p:ph type="sldNum" idx="12"/>
          </p:nvPr>
        </p:nvSpPr>
        <p:spPr>
          <a:xfrm>
            <a:off x="5857800" y="229863"/>
            <a:ext cx="1701900" cy="8817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tLang="ja-JP" sz="8000">
                <a:solidFill>
                  <a:schemeClr val="lt1"/>
                </a:solidFill>
                <a:latin typeface="Arial"/>
                <a:ea typeface="Arial"/>
                <a:cs typeface="Arial"/>
                <a:sym typeface="Arial"/>
              </a:rPr>
              <a:t>7</a:t>
            </a:fld>
            <a:endParaRPr sz="8000">
              <a:solidFill>
                <a:schemeClr val="lt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grpSp>
        <p:nvGrpSpPr>
          <p:cNvPr id="213" name="Google Shape;213;p5"/>
          <p:cNvGrpSpPr/>
          <p:nvPr/>
        </p:nvGrpSpPr>
        <p:grpSpPr>
          <a:xfrm>
            <a:off x="361950" y="5850410"/>
            <a:ext cx="6761100" cy="810797"/>
            <a:chOff x="399300" y="5616922"/>
            <a:chExt cx="6761100" cy="633287"/>
          </a:xfrm>
        </p:grpSpPr>
        <p:sp>
          <p:nvSpPr>
            <p:cNvPr id="214" name="Google Shape;214;p5"/>
            <p:cNvSpPr txBox="1"/>
            <p:nvPr/>
          </p:nvSpPr>
          <p:spPr>
            <a:xfrm>
              <a:off x="399300" y="5632809"/>
              <a:ext cx="6761100" cy="6174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15" name="Google Shape;215;p5"/>
            <p:cNvSpPr txBox="1"/>
            <p:nvPr/>
          </p:nvSpPr>
          <p:spPr>
            <a:xfrm>
              <a:off x="475494" y="5616922"/>
              <a:ext cx="6608700" cy="617400"/>
            </a:xfrm>
            <a:prstGeom prst="rect">
              <a:avLst/>
            </a:prstGeom>
            <a:noFill/>
            <a:ln>
              <a:noFill/>
            </a:ln>
          </p:spPr>
          <p:txBody>
            <a:bodyPr spcFirstLastPara="1" wrap="square" lIns="91425" tIns="45700" rIns="91425" bIns="45700" anchor="ctr" anchorCtr="0">
              <a:noAutofit/>
            </a:bodyPr>
            <a:lstStyle/>
            <a:p>
              <a:pPr marL="0" marR="0" lvl="0" indent="0" algn="l" rtl="0">
                <a:lnSpc>
                  <a:spcPct val="140000"/>
                </a:lnSpc>
                <a:spcBef>
                  <a:spcPts val="0"/>
                </a:spcBef>
                <a:spcAft>
                  <a:spcPts val="0"/>
                </a:spcAft>
                <a:buClr>
                  <a:srgbClr val="000000"/>
                </a:buClr>
                <a:buSzPts val="1000"/>
                <a:buFont typeface="Arial"/>
                <a:buNone/>
              </a:pPr>
              <a:r>
                <a:rPr lang="ja-JP" sz="1100" b="0" i="0" u="none" strike="noStrike" cap="none">
                  <a:solidFill>
                    <a:schemeClr val="dk1"/>
                  </a:solidFill>
                  <a:latin typeface="Arial"/>
                  <a:ea typeface="Arial"/>
                  <a:cs typeface="Arial"/>
                  <a:sym typeface="Arial"/>
                </a:rPr>
                <a:t>グループ例① ： 営業部 ・総務部 ・経理部など</a:t>
              </a:r>
              <a:endParaRPr sz="1100" b="0" i="0" u="none" strike="noStrike" cap="none">
                <a:solidFill>
                  <a:schemeClr val="dk1"/>
                </a:solidFill>
                <a:latin typeface="Arial"/>
                <a:ea typeface="Arial"/>
                <a:cs typeface="Arial"/>
                <a:sym typeface="Arial"/>
              </a:endParaRPr>
            </a:p>
            <a:p>
              <a:pPr marL="0" marR="0" lvl="0" indent="0" algn="l" rtl="0">
                <a:lnSpc>
                  <a:spcPct val="140000"/>
                </a:lnSpc>
                <a:spcBef>
                  <a:spcPts val="0"/>
                </a:spcBef>
                <a:spcAft>
                  <a:spcPts val="0"/>
                </a:spcAft>
                <a:buClr>
                  <a:srgbClr val="000000"/>
                </a:buClr>
                <a:buSzPts val="1000"/>
                <a:buFont typeface="Arial"/>
                <a:buNone/>
              </a:pPr>
              <a:r>
                <a:rPr lang="ja-JP" sz="1100" b="0" i="0" u="none" strike="noStrike" cap="none">
                  <a:solidFill>
                    <a:schemeClr val="dk1"/>
                  </a:solidFill>
                  <a:latin typeface="Arial"/>
                  <a:ea typeface="Arial"/>
                  <a:cs typeface="Arial"/>
                  <a:sym typeface="Arial"/>
                </a:rPr>
                <a:t>グループ例② ： 新宿店・池袋店など</a:t>
              </a:r>
              <a:endParaRPr sz="1100" b="0" i="0" u="none" strike="noStrike" cap="none">
                <a:solidFill>
                  <a:schemeClr val="dk1"/>
                </a:solidFill>
                <a:latin typeface="Arial"/>
                <a:ea typeface="Arial"/>
                <a:cs typeface="Arial"/>
                <a:sym typeface="Arial"/>
              </a:endParaRPr>
            </a:p>
          </p:txBody>
        </p:sp>
      </p:grpSp>
      <p:sp>
        <p:nvSpPr>
          <p:cNvPr id="216" name="Google Shape;216;p5"/>
          <p:cNvSpPr txBox="1"/>
          <p:nvPr/>
        </p:nvSpPr>
        <p:spPr>
          <a:xfrm>
            <a:off x="361950" y="4816825"/>
            <a:ext cx="6835800" cy="985800"/>
          </a:xfrm>
          <a:prstGeom prst="rect">
            <a:avLst/>
          </a:prstGeom>
          <a:noFill/>
          <a:ln>
            <a:noFill/>
          </a:ln>
        </p:spPr>
        <p:txBody>
          <a:bodyPr spcFirstLastPara="1" wrap="square" lIns="91425" tIns="45700" rIns="91425" bIns="45700" anchor="t" anchorCtr="0">
            <a:noAutofit/>
          </a:bodyPr>
          <a:lstStyle/>
          <a:p>
            <a:pPr marL="0" marR="0" lvl="0" indent="0" algn="l" rtl="0">
              <a:lnSpc>
                <a:spcPct val="140000"/>
              </a:lnSpc>
              <a:spcBef>
                <a:spcPts val="0"/>
              </a:spcBef>
              <a:spcAft>
                <a:spcPts val="0"/>
              </a:spcAft>
              <a:buClr>
                <a:srgbClr val="000000"/>
              </a:buClr>
              <a:buSzPts val="1100"/>
              <a:buFont typeface="Arial"/>
              <a:buNone/>
            </a:pPr>
            <a:r>
              <a:rPr lang="ja-JP" sz="1100" b="0" i="0" u="none" strike="noStrike" cap="none">
                <a:solidFill>
                  <a:schemeClr val="dk1"/>
                </a:solidFill>
                <a:latin typeface="Arial"/>
                <a:ea typeface="Arial"/>
                <a:cs typeface="Arial"/>
                <a:sym typeface="Arial"/>
              </a:rPr>
              <a:t>続いては所属部署や勤務店舗ごとに「</a:t>
            </a:r>
            <a:r>
              <a:rPr lang="ja-JP" sz="1100" b="0" i="0" u="sng" strike="noStrike" cap="none">
                <a:solidFill>
                  <a:schemeClr val="hlink"/>
                </a:solidFill>
                <a:latin typeface="Arial"/>
                <a:ea typeface="Arial"/>
                <a:cs typeface="Arial"/>
                <a:sym typeface="Arial"/>
                <a:hlinkClick r:id="rId3"/>
              </a:rPr>
              <a:t>グループ</a:t>
            </a:r>
            <a:r>
              <a:rPr lang="ja-JP" sz="1100" b="0" i="0" u="none" strike="noStrike" cap="none">
                <a:solidFill>
                  <a:schemeClr val="dk1"/>
                </a:solidFill>
                <a:latin typeface="Arial"/>
                <a:ea typeface="Arial"/>
                <a:cs typeface="Arial"/>
                <a:sym typeface="Arial"/>
              </a:rPr>
              <a:t>」を</a:t>
            </a:r>
            <a:r>
              <a:rPr lang="ja-JP" sz="1100">
                <a:solidFill>
                  <a:schemeClr val="dk1"/>
                </a:solidFill>
              </a:rPr>
              <a:t>作成しましょう</a:t>
            </a:r>
            <a:r>
              <a:rPr lang="ja-JP" sz="1100" b="0" i="0" u="none" strike="noStrike" cap="none">
                <a:solidFill>
                  <a:schemeClr val="dk1"/>
                </a:solidFill>
                <a:latin typeface="Arial"/>
                <a:ea typeface="Arial"/>
                <a:cs typeface="Arial"/>
                <a:sym typeface="Arial"/>
              </a:rPr>
              <a:t>。</a:t>
            </a:r>
            <a:endParaRPr sz="1100" b="0" i="0" u="none" strike="noStrike" cap="none">
              <a:solidFill>
                <a:schemeClr val="dk1"/>
              </a:solidFill>
              <a:latin typeface="Arial"/>
              <a:ea typeface="Arial"/>
              <a:cs typeface="Arial"/>
              <a:sym typeface="Arial"/>
            </a:endParaRPr>
          </a:p>
          <a:p>
            <a:pPr marL="0" marR="0" lvl="0" indent="0" algn="l" rtl="0">
              <a:lnSpc>
                <a:spcPct val="140000"/>
              </a:lnSpc>
              <a:spcBef>
                <a:spcPts val="0"/>
              </a:spcBef>
              <a:spcAft>
                <a:spcPts val="0"/>
              </a:spcAft>
              <a:buClr>
                <a:srgbClr val="000000"/>
              </a:buClr>
              <a:buSzPts val="1100"/>
              <a:buFont typeface="Arial"/>
              <a:buNone/>
            </a:pPr>
            <a:r>
              <a:rPr lang="ja-JP" sz="1100" u="sng">
                <a:solidFill>
                  <a:schemeClr val="hlink"/>
                </a:solidFill>
                <a:hlinkClick r:id="rId4"/>
              </a:rPr>
              <a:t>スタッフ詳細</a:t>
            </a:r>
            <a:r>
              <a:rPr lang="ja-JP" sz="1100">
                <a:solidFill>
                  <a:schemeClr val="dk1"/>
                </a:solidFill>
              </a:rPr>
              <a:t>から各スタッフにグループを割り当てることで、スタッフはグループに所属することに</a:t>
            </a:r>
            <a:endParaRPr sz="1100">
              <a:solidFill>
                <a:schemeClr val="dk1"/>
              </a:solidFill>
            </a:endParaRPr>
          </a:p>
          <a:p>
            <a:pPr marL="0" marR="0" lvl="0" indent="0" algn="l" rtl="0">
              <a:lnSpc>
                <a:spcPct val="140000"/>
              </a:lnSpc>
              <a:spcBef>
                <a:spcPts val="0"/>
              </a:spcBef>
              <a:spcAft>
                <a:spcPts val="0"/>
              </a:spcAft>
              <a:buClr>
                <a:srgbClr val="000000"/>
              </a:buClr>
              <a:buSzPts val="1100"/>
              <a:buFont typeface="Arial"/>
              <a:buNone/>
            </a:pPr>
            <a:r>
              <a:rPr lang="ja-JP" sz="1100">
                <a:solidFill>
                  <a:schemeClr val="dk1"/>
                </a:solidFill>
              </a:rPr>
              <a:t>なります。</a:t>
            </a:r>
            <a:endParaRPr sz="1100">
              <a:solidFill>
                <a:schemeClr val="dk1"/>
              </a:solidFill>
            </a:endParaRPr>
          </a:p>
          <a:p>
            <a:pPr marL="0" marR="0" lvl="0" indent="0" algn="l" rtl="0">
              <a:lnSpc>
                <a:spcPct val="140000"/>
              </a:lnSpc>
              <a:spcBef>
                <a:spcPts val="0"/>
              </a:spcBef>
              <a:spcAft>
                <a:spcPts val="0"/>
              </a:spcAft>
              <a:buClr>
                <a:schemeClr val="dk1"/>
              </a:buClr>
              <a:buSzPts val="1100"/>
              <a:buFont typeface="Arial"/>
              <a:buNone/>
            </a:pPr>
            <a:r>
              <a:rPr lang="ja-JP" sz="1100">
                <a:solidFill>
                  <a:schemeClr val="dk1"/>
                </a:solidFill>
              </a:rPr>
              <a:t>ジョブカン勤怠管理の多くの設定は、所属グループ/スタッフ種別ごとに異なる設定内容を作成できます。</a:t>
            </a:r>
            <a:endParaRPr sz="1100">
              <a:solidFill>
                <a:schemeClr val="dk1"/>
              </a:solidFill>
            </a:endParaRPr>
          </a:p>
        </p:txBody>
      </p:sp>
      <p:sp>
        <p:nvSpPr>
          <p:cNvPr id="217" name="Google Shape;217;p5"/>
          <p:cNvSpPr txBox="1">
            <a:spLocks noGrp="1"/>
          </p:cNvSpPr>
          <p:nvPr>
            <p:ph type="title"/>
          </p:nvPr>
        </p:nvSpPr>
        <p:spPr>
          <a:xfrm>
            <a:off x="361950" y="1331912"/>
            <a:ext cx="6521400" cy="355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1600"/>
              <a:buNone/>
            </a:pPr>
            <a:r>
              <a:rPr lang="ja-JP" sz="1600">
                <a:latin typeface="Arial"/>
                <a:ea typeface="Arial"/>
                <a:cs typeface="Arial"/>
                <a:sym typeface="Arial"/>
              </a:rPr>
              <a:t>STEP2 グループの作成</a:t>
            </a:r>
            <a:endParaRPr/>
          </a:p>
        </p:txBody>
      </p:sp>
      <p:pic>
        <p:nvPicPr>
          <p:cNvPr id="218" name="Google Shape;218;p5"/>
          <p:cNvPicPr preferRelativeResize="0">
            <a:picLocks noGrp="1"/>
          </p:cNvPicPr>
          <p:nvPr>
            <p:ph type="body" idx="1"/>
          </p:nvPr>
        </p:nvPicPr>
        <p:blipFill rotWithShape="1">
          <a:blip r:embed="rId5">
            <a:alphaModFix/>
          </a:blip>
          <a:srcRect/>
          <a:stretch/>
        </p:blipFill>
        <p:spPr>
          <a:xfrm>
            <a:off x="0" y="0"/>
            <a:ext cx="7559675" cy="966787"/>
          </a:xfrm>
          <a:prstGeom prst="rect">
            <a:avLst/>
          </a:prstGeom>
          <a:noFill/>
          <a:ln>
            <a:noFill/>
          </a:ln>
        </p:spPr>
      </p:pic>
      <p:sp>
        <p:nvSpPr>
          <p:cNvPr id="219" name="Google Shape;219;p5"/>
          <p:cNvSpPr txBox="1"/>
          <p:nvPr/>
        </p:nvSpPr>
        <p:spPr>
          <a:xfrm>
            <a:off x="361950" y="1630362"/>
            <a:ext cx="6521450" cy="3556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00000"/>
              </a:buClr>
              <a:buSzPts val="1200"/>
              <a:buFont typeface="Arial"/>
              <a:buNone/>
            </a:pPr>
            <a:r>
              <a:rPr lang="ja-JP" sz="1200" b="0" i="0" u="none" strike="noStrike" cap="none">
                <a:solidFill>
                  <a:srgbClr val="2E75B6"/>
                </a:solidFill>
                <a:latin typeface="Arial"/>
                <a:ea typeface="Arial"/>
                <a:cs typeface="Arial"/>
                <a:sym typeface="Arial"/>
              </a:rPr>
              <a:t>（所要時間:約5分）</a:t>
            </a:r>
            <a:endParaRPr sz="1200" b="0" i="0" u="none" strike="noStrike" cap="none">
              <a:solidFill>
                <a:srgbClr val="000000"/>
              </a:solidFill>
              <a:latin typeface="Arial"/>
              <a:ea typeface="Arial"/>
              <a:cs typeface="Arial"/>
              <a:sym typeface="Arial"/>
            </a:endParaRPr>
          </a:p>
        </p:txBody>
      </p:sp>
      <p:sp>
        <p:nvSpPr>
          <p:cNvPr id="220" name="Google Shape;220;p5"/>
          <p:cNvSpPr txBox="1"/>
          <p:nvPr/>
        </p:nvSpPr>
        <p:spPr>
          <a:xfrm>
            <a:off x="361950" y="482600"/>
            <a:ext cx="5726112" cy="376237"/>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00000"/>
              </a:buClr>
              <a:buSzPts val="2000"/>
              <a:buFont typeface="Arial"/>
              <a:buNone/>
            </a:pPr>
            <a:r>
              <a:rPr lang="ja-JP" sz="2000" b="0" i="0" u="none" strike="noStrike" cap="none">
                <a:solidFill>
                  <a:schemeClr val="lt1"/>
                </a:solidFill>
                <a:latin typeface="Arial"/>
                <a:ea typeface="Arial"/>
                <a:cs typeface="Arial"/>
                <a:sym typeface="Arial"/>
              </a:rPr>
              <a:t>基本設定の流れ</a:t>
            </a:r>
            <a:endParaRPr sz="2000" b="0" i="0" u="none" strike="noStrike" cap="none">
              <a:solidFill>
                <a:srgbClr val="000000"/>
              </a:solidFill>
              <a:latin typeface="Arial"/>
              <a:ea typeface="Arial"/>
              <a:cs typeface="Arial"/>
              <a:sym typeface="Arial"/>
            </a:endParaRPr>
          </a:p>
        </p:txBody>
      </p:sp>
      <p:grpSp>
        <p:nvGrpSpPr>
          <p:cNvPr id="221" name="Google Shape;221;p5"/>
          <p:cNvGrpSpPr/>
          <p:nvPr/>
        </p:nvGrpSpPr>
        <p:grpSpPr>
          <a:xfrm>
            <a:off x="361950" y="8171766"/>
            <a:ext cx="6778550" cy="985867"/>
            <a:chOff x="447675" y="7780558"/>
            <a:chExt cx="6778550" cy="849300"/>
          </a:xfrm>
        </p:grpSpPr>
        <p:sp>
          <p:nvSpPr>
            <p:cNvPr id="222" name="Google Shape;222;p5"/>
            <p:cNvSpPr txBox="1"/>
            <p:nvPr/>
          </p:nvSpPr>
          <p:spPr>
            <a:xfrm>
              <a:off x="447675" y="7780558"/>
              <a:ext cx="6761100" cy="8493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23" name="Google Shape;223;p5"/>
            <p:cNvSpPr txBox="1"/>
            <p:nvPr/>
          </p:nvSpPr>
          <p:spPr>
            <a:xfrm>
              <a:off x="617525" y="7896287"/>
              <a:ext cx="6608700" cy="615600"/>
            </a:xfrm>
            <a:prstGeom prst="rect">
              <a:avLst/>
            </a:prstGeom>
            <a:noFill/>
            <a:ln>
              <a:noFill/>
            </a:ln>
          </p:spPr>
          <p:txBody>
            <a:bodyPr spcFirstLastPara="1" wrap="square" lIns="91425" tIns="45700" rIns="91425" bIns="45700" anchor="ctr" anchorCtr="0">
              <a:noAutofit/>
            </a:bodyPr>
            <a:lstStyle/>
            <a:p>
              <a:pPr marL="0" marR="0" lvl="0" indent="0" algn="l" rtl="0">
                <a:lnSpc>
                  <a:spcPct val="140000"/>
                </a:lnSpc>
                <a:spcBef>
                  <a:spcPts val="0"/>
                </a:spcBef>
                <a:spcAft>
                  <a:spcPts val="0"/>
                </a:spcAft>
                <a:buClr>
                  <a:srgbClr val="000000"/>
                </a:buClr>
                <a:buSzPts val="1000"/>
                <a:buFont typeface="Arial"/>
                <a:buNone/>
              </a:pPr>
              <a:r>
                <a:rPr lang="ja-JP" sz="1100" b="0" i="0" u="none" strike="noStrike" cap="none">
                  <a:solidFill>
                    <a:schemeClr val="dk1"/>
                  </a:solidFill>
                  <a:latin typeface="Arial"/>
                  <a:ea typeface="Arial"/>
                  <a:cs typeface="Arial"/>
                  <a:sym typeface="Arial"/>
                </a:rPr>
                <a:t>例）階層の例</a:t>
              </a:r>
              <a:endParaRPr sz="1100" b="0" i="0" u="none" strike="noStrike" cap="none">
                <a:solidFill>
                  <a:schemeClr val="dk1"/>
                </a:solidFill>
                <a:latin typeface="Arial"/>
                <a:ea typeface="Arial"/>
                <a:cs typeface="Arial"/>
                <a:sym typeface="Arial"/>
              </a:endParaRPr>
            </a:p>
            <a:p>
              <a:pPr marL="0" marR="0" lvl="0" indent="0" algn="l" rtl="0">
                <a:lnSpc>
                  <a:spcPct val="140000"/>
                </a:lnSpc>
                <a:spcBef>
                  <a:spcPts val="0"/>
                </a:spcBef>
                <a:spcAft>
                  <a:spcPts val="0"/>
                </a:spcAft>
                <a:buClr>
                  <a:srgbClr val="000000"/>
                </a:buClr>
                <a:buSzPts val="1000"/>
                <a:buFont typeface="Arial"/>
                <a:buNone/>
              </a:pPr>
              <a:r>
                <a:rPr lang="ja-JP" sz="1100">
                  <a:solidFill>
                    <a:schemeClr val="dk1"/>
                  </a:solidFill>
                </a:rPr>
                <a:t>例</a:t>
              </a:r>
              <a:r>
                <a:rPr lang="ja-JP" sz="1100" b="0" i="0" u="none" strike="noStrike" cap="none">
                  <a:solidFill>
                    <a:schemeClr val="dk1"/>
                  </a:solidFill>
                  <a:latin typeface="Arial"/>
                  <a:ea typeface="Arial"/>
                  <a:cs typeface="Arial"/>
                  <a:sym typeface="Arial"/>
                </a:rPr>
                <a:t>①：東京本社＞営業部、関西支社＞総務部など</a:t>
              </a:r>
              <a:endParaRPr sz="1100" b="0" i="0" u="none" strike="noStrike" cap="none">
                <a:solidFill>
                  <a:schemeClr val="dk1"/>
                </a:solidFill>
                <a:latin typeface="Arial"/>
                <a:ea typeface="Arial"/>
                <a:cs typeface="Arial"/>
                <a:sym typeface="Arial"/>
              </a:endParaRPr>
            </a:p>
            <a:p>
              <a:pPr marL="0" marR="0" lvl="0" indent="0" algn="l" rtl="0">
                <a:lnSpc>
                  <a:spcPct val="140000"/>
                </a:lnSpc>
                <a:spcBef>
                  <a:spcPts val="0"/>
                </a:spcBef>
                <a:spcAft>
                  <a:spcPts val="0"/>
                </a:spcAft>
                <a:buClr>
                  <a:srgbClr val="000000"/>
                </a:buClr>
                <a:buSzPts val="1000"/>
                <a:buFont typeface="Arial"/>
                <a:buNone/>
              </a:pPr>
              <a:r>
                <a:rPr lang="ja-JP" sz="1100">
                  <a:solidFill>
                    <a:schemeClr val="dk1"/>
                  </a:solidFill>
                </a:rPr>
                <a:t>例</a:t>
              </a:r>
              <a:r>
                <a:rPr lang="ja-JP" sz="1100" b="0" i="0" u="none" strike="noStrike" cap="none">
                  <a:solidFill>
                    <a:schemeClr val="dk1"/>
                  </a:solidFill>
                  <a:latin typeface="Arial"/>
                  <a:ea typeface="Arial"/>
                  <a:cs typeface="Arial"/>
                  <a:sym typeface="Arial"/>
                </a:rPr>
                <a:t>②：関東エリア＞ 新宿店、関西エリア＞梅田店など</a:t>
              </a:r>
              <a:endParaRPr sz="1100" b="0" i="0" u="none" strike="noStrike" cap="none">
                <a:solidFill>
                  <a:schemeClr val="dk1"/>
                </a:solidFill>
                <a:latin typeface="Arial"/>
                <a:ea typeface="Arial"/>
                <a:cs typeface="Arial"/>
                <a:sym typeface="Arial"/>
              </a:endParaRPr>
            </a:p>
          </p:txBody>
        </p:sp>
      </p:grpSp>
      <p:pic>
        <p:nvPicPr>
          <p:cNvPr id="224" name="Google Shape;224;p5"/>
          <p:cNvPicPr preferRelativeResize="0"/>
          <p:nvPr/>
        </p:nvPicPr>
        <p:blipFill>
          <a:blip r:embed="rId6">
            <a:alphaModFix/>
          </a:blip>
          <a:stretch>
            <a:fillRect/>
          </a:stretch>
        </p:blipFill>
        <p:spPr>
          <a:xfrm>
            <a:off x="729596" y="2100224"/>
            <a:ext cx="6100484" cy="2322617"/>
          </a:xfrm>
          <a:prstGeom prst="rect">
            <a:avLst/>
          </a:prstGeom>
          <a:noFill/>
          <a:ln>
            <a:noFill/>
          </a:ln>
        </p:spPr>
      </p:pic>
      <p:sp>
        <p:nvSpPr>
          <p:cNvPr id="225" name="Google Shape;225;p5"/>
          <p:cNvSpPr txBox="1"/>
          <p:nvPr/>
        </p:nvSpPr>
        <p:spPr>
          <a:xfrm>
            <a:off x="361950" y="6708993"/>
            <a:ext cx="5981700" cy="355500"/>
          </a:xfrm>
          <a:prstGeom prst="rect">
            <a:avLst/>
          </a:prstGeom>
          <a:noFill/>
          <a:ln>
            <a:noFill/>
          </a:ln>
        </p:spPr>
        <p:txBody>
          <a:bodyPr spcFirstLastPara="1" wrap="square" lIns="91425" tIns="91425" rIns="91425" bIns="91425" anchor="t" anchorCtr="0">
            <a:noAutofit/>
          </a:bodyPr>
          <a:lstStyle/>
          <a:p>
            <a:pPr marL="0" lvl="0" indent="0" algn="l" rtl="0">
              <a:lnSpc>
                <a:spcPct val="140000"/>
              </a:lnSpc>
              <a:spcBef>
                <a:spcPts val="0"/>
              </a:spcBef>
              <a:spcAft>
                <a:spcPts val="0"/>
              </a:spcAft>
              <a:buClr>
                <a:schemeClr val="dk1"/>
              </a:buClr>
              <a:buSzPts val="1000"/>
              <a:buFont typeface="Arial"/>
              <a:buNone/>
            </a:pPr>
            <a:r>
              <a:rPr lang="ja-JP" sz="1100">
                <a:solidFill>
                  <a:schemeClr val="dk1"/>
                </a:solidFill>
              </a:rPr>
              <a:t>グループは階層を設定することができます。</a:t>
            </a:r>
            <a:endParaRPr sz="1100">
              <a:solidFill>
                <a:schemeClr val="dk1"/>
              </a:solidFill>
            </a:endParaRPr>
          </a:p>
        </p:txBody>
      </p:sp>
      <p:sp>
        <p:nvSpPr>
          <p:cNvPr id="226" name="Google Shape;226;p5"/>
          <p:cNvSpPr txBox="1"/>
          <p:nvPr/>
        </p:nvSpPr>
        <p:spPr>
          <a:xfrm>
            <a:off x="361950" y="7112278"/>
            <a:ext cx="6767400" cy="985800"/>
          </a:xfrm>
          <a:prstGeom prst="rect">
            <a:avLst/>
          </a:prstGeom>
          <a:noFill/>
          <a:ln>
            <a:noFill/>
          </a:ln>
        </p:spPr>
        <p:txBody>
          <a:bodyPr spcFirstLastPara="1" wrap="square" lIns="91425" tIns="45700" rIns="91425" bIns="45700" anchor="t" anchorCtr="0">
            <a:noAutofit/>
          </a:bodyPr>
          <a:lstStyle/>
          <a:p>
            <a:pPr marL="0" marR="0" lvl="0" indent="0" algn="l" rtl="0">
              <a:lnSpc>
                <a:spcPct val="140000"/>
              </a:lnSpc>
              <a:spcBef>
                <a:spcPts val="0"/>
              </a:spcBef>
              <a:spcAft>
                <a:spcPts val="0"/>
              </a:spcAft>
              <a:buClr>
                <a:srgbClr val="000000"/>
              </a:buClr>
              <a:buSzPts val="1000"/>
              <a:buFont typeface="Arial"/>
              <a:buNone/>
            </a:pPr>
            <a:r>
              <a:rPr lang="ja-JP" sz="1100">
                <a:solidFill>
                  <a:schemeClr val="dk1"/>
                </a:solidFill>
              </a:rPr>
              <a:t>グループ作成の際に、</a:t>
            </a:r>
            <a:r>
              <a:rPr lang="ja-JP" sz="1100" b="0" i="0" u="none" strike="noStrike" cap="none">
                <a:solidFill>
                  <a:schemeClr val="dk1"/>
                </a:solidFill>
                <a:latin typeface="Arial"/>
                <a:ea typeface="Arial"/>
                <a:cs typeface="Arial"/>
                <a:sym typeface="Arial"/>
              </a:rPr>
              <a:t>上位</a:t>
            </a:r>
            <a:r>
              <a:rPr lang="ja-JP" sz="1100">
                <a:solidFill>
                  <a:schemeClr val="dk1"/>
                </a:solidFill>
              </a:rPr>
              <a:t>の</a:t>
            </a:r>
            <a:r>
              <a:rPr lang="ja-JP" sz="1100" b="0" i="0" u="none" strike="noStrike" cap="none">
                <a:solidFill>
                  <a:schemeClr val="dk1"/>
                </a:solidFill>
                <a:latin typeface="Arial"/>
                <a:ea typeface="Arial"/>
                <a:cs typeface="Arial"/>
                <a:sym typeface="Arial"/>
              </a:rPr>
              <a:t>階層</a:t>
            </a:r>
            <a:r>
              <a:rPr lang="ja-JP" sz="1100">
                <a:solidFill>
                  <a:schemeClr val="dk1"/>
                </a:solidFill>
              </a:rPr>
              <a:t>に置きたい</a:t>
            </a:r>
            <a:r>
              <a:rPr lang="ja-JP" sz="1100" b="0" i="0" u="none" strike="noStrike" cap="none">
                <a:solidFill>
                  <a:schemeClr val="dk1"/>
                </a:solidFill>
                <a:latin typeface="Arial"/>
                <a:ea typeface="Arial"/>
                <a:cs typeface="Arial"/>
                <a:sym typeface="Arial"/>
              </a:rPr>
              <a:t>グループを「親グループ」</a:t>
            </a:r>
            <a:r>
              <a:rPr lang="ja-JP" sz="1100">
                <a:solidFill>
                  <a:schemeClr val="dk1"/>
                </a:solidFill>
              </a:rPr>
              <a:t>として設定することで、</a:t>
            </a:r>
            <a:br>
              <a:rPr lang="ja-JP" sz="1100">
                <a:solidFill>
                  <a:schemeClr val="dk1"/>
                </a:solidFill>
              </a:rPr>
            </a:br>
            <a:r>
              <a:rPr lang="ja-JP" sz="1100">
                <a:solidFill>
                  <a:schemeClr val="dk1"/>
                </a:solidFill>
              </a:rPr>
              <a:t>グループは最大5階層まで親子関係を持たせることができます。</a:t>
            </a:r>
            <a:endParaRPr sz="1100" b="0" i="0" u="none" strike="noStrike" cap="none">
              <a:solidFill>
                <a:schemeClr val="dk1"/>
              </a:solidFill>
              <a:latin typeface="Arial"/>
              <a:ea typeface="Arial"/>
              <a:cs typeface="Arial"/>
              <a:sym typeface="Arial"/>
            </a:endParaRPr>
          </a:p>
          <a:p>
            <a:pPr marL="0" marR="0" lvl="0" indent="0" algn="l" rtl="0">
              <a:lnSpc>
                <a:spcPct val="140000"/>
              </a:lnSpc>
              <a:spcBef>
                <a:spcPts val="0"/>
              </a:spcBef>
              <a:spcAft>
                <a:spcPts val="0"/>
              </a:spcAft>
              <a:buClr>
                <a:srgbClr val="000000"/>
              </a:buClr>
              <a:buSzPts val="1000"/>
              <a:buFont typeface="Arial"/>
              <a:buNone/>
            </a:pPr>
            <a:r>
              <a:rPr lang="ja-JP" sz="1100">
                <a:solidFill>
                  <a:schemeClr val="dk1"/>
                </a:solidFill>
              </a:rPr>
              <a:t>ジョブカン勤怠管理の設定の中には、親グループ向けに作成した設定が子グループに対しても適用されるものがあります。</a:t>
            </a:r>
            <a:endParaRPr sz="1100" b="0" i="0" u="none" strike="noStrike" cap="none">
              <a:solidFill>
                <a:schemeClr val="dk1"/>
              </a:solidFill>
              <a:latin typeface="Arial"/>
              <a:ea typeface="Arial"/>
              <a:cs typeface="Arial"/>
              <a:sym typeface="Arial"/>
            </a:endParaRPr>
          </a:p>
        </p:txBody>
      </p:sp>
      <p:sp>
        <p:nvSpPr>
          <p:cNvPr id="227" name="Google Shape;227;p5"/>
          <p:cNvSpPr txBox="1"/>
          <p:nvPr/>
        </p:nvSpPr>
        <p:spPr>
          <a:xfrm>
            <a:off x="361950" y="9383722"/>
            <a:ext cx="6767400" cy="265200"/>
          </a:xfrm>
          <a:prstGeom prst="rect">
            <a:avLst/>
          </a:prstGeom>
          <a:noFill/>
          <a:ln>
            <a:noFill/>
          </a:ln>
        </p:spPr>
        <p:txBody>
          <a:bodyPr spcFirstLastPara="1" wrap="square" lIns="91425" tIns="45700" rIns="91425" bIns="45700" anchor="t" anchorCtr="0">
            <a:noAutofit/>
          </a:bodyPr>
          <a:lstStyle/>
          <a:p>
            <a:pPr marL="0" marR="0" lvl="0" indent="0" algn="l" rtl="0">
              <a:lnSpc>
                <a:spcPct val="140000"/>
              </a:lnSpc>
              <a:spcBef>
                <a:spcPts val="0"/>
              </a:spcBef>
              <a:spcAft>
                <a:spcPts val="0"/>
              </a:spcAft>
              <a:buClr>
                <a:srgbClr val="000000"/>
              </a:buClr>
              <a:buSzPts val="1000"/>
              <a:buFont typeface="Arial"/>
              <a:buNone/>
            </a:pPr>
            <a:r>
              <a:rPr lang="ja-JP" sz="1100">
                <a:solidFill>
                  <a:schemeClr val="dk1"/>
                </a:solidFill>
              </a:rPr>
              <a:t>詳しい操作方法は</a:t>
            </a:r>
            <a:r>
              <a:rPr lang="ja-JP" sz="1100" b="0" i="0" u="sng" strike="noStrike" cap="none">
                <a:solidFill>
                  <a:schemeClr val="hlink"/>
                </a:solidFill>
                <a:latin typeface="Arial"/>
                <a:ea typeface="Arial"/>
                <a:cs typeface="Arial"/>
                <a:sym typeface="Arial"/>
                <a:hlinkClick r:id="rId7"/>
              </a:rPr>
              <a:t>ヘルプページ</a:t>
            </a:r>
            <a:r>
              <a:rPr lang="ja-JP" sz="1100">
                <a:solidFill>
                  <a:schemeClr val="dk1"/>
                </a:solidFill>
              </a:rPr>
              <a:t>を</a:t>
            </a:r>
            <a:r>
              <a:rPr lang="ja-JP" sz="1100" b="0" i="0" u="none" strike="noStrike" cap="none">
                <a:solidFill>
                  <a:schemeClr val="dk1"/>
                </a:solidFill>
                <a:latin typeface="Arial"/>
                <a:ea typeface="Arial"/>
                <a:cs typeface="Arial"/>
                <a:sym typeface="Arial"/>
              </a:rPr>
              <a:t>ご確認ください。</a:t>
            </a:r>
            <a:endParaRPr sz="1100">
              <a:solidFill>
                <a:schemeClr val="dk1"/>
              </a:solidFill>
            </a:endParaRPr>
          </a:p>
        </p:txBody>
      </p:sp>
      <p:sp>
        <p:nvSpPr>
          <p:cNvPr id="228" name="Google Shape;228;p5"/>
          <p:cNvSpPr txBox="1"/>
          <p:nvPr/>
        </p:nvSpPr>
        <p:spPr>
          <a:xfrm>
            <a:off x="361950" y="4487233"/>
            <a:ext cx="6767400" cy="265200"/>
          </a:xfrm>
          <a:prstGeom prst="rect">
            <a:avLst/>
          </a:prstGeom>
          <a:noFill/>
          <a:ln>
            <a:noFill/>
          </a:ln>
        </p:spPr>
        <p:txBody>
          <a:bodyPr spcFirstLastPara="1" wrap="square" lIns="91425" tIns="45700" rIns="91425" bIns="45700" anchor="t" anchorCtr="0">
            <a:noAutofit/>
          </a:bodyPr>
          <a:lstStyle/>
          <a:p>
            <a:pPr marL="0" marR="0" lvl="0" indent="0" algn="l" rtl="0">
              <a:lnSpc>
                <a:spcPct val="140000"/>
              </a:lnSpc>
              <a:spcBef>
                <a:spcPts val="0"/>
              </a:spcBef>
              <a:spcAft>
                <a:spcPts val="0"/>
              </a:spcAft>
              <a:buClr>
                <a:srgbClr val="000000"/>
              </a:buClr>
              <a:buSzPts val="1100"/>
              <a:buFont typeface="Arial"/>
              <a:buNone/>
            </a:pPr>
            <a:r>
              <a:rPr lang="ja-JP" sz="1100">
                <a:solidFill>
                  <a:schemeClr val="dk1"/>
                </a:solidFill>
              </a:rPr>
              <a:t>基本情報設定→各種設定→</a:t>
            </a:r>
            <a:r>
              <a:rPr lang="ja-JP" sz="1100" u="sng">
                <a:solidFill>
                  <a:schemeClr val="hlink"/>
                </a:solidFill>
                <a:hlinkClick r:id="rId7"/>
              </a:rPr>
              <a:t>グループ設定</a:t>
            </a:r>
            <a:endParaRPr sz="1100" b="0" i="0" u="none" strike="noStrike" cap="none">
              <a:solidFill>
                <a:schemeClr val="dk1"/>
              </a:solidFill>
              <a:latin typeface="Arial"/>
              <a:ea typeface="Arial"/>
              <a:cs typeface="Arial"/>
              <a:sym typeface="Arial"/>
            </a:endParaRPr>
          </a:p>
        </p:txBody>
      </p:sp>
      <p:sp>
        <p:nvSpPr>
          <p:cNvPr id="229" name="Google Shape;229;p5"/>
          <p:cNvSpPr txBox="1">
            <a:spLocks noGrp="1"/>
          </p:cNvSpPr>
          <p:nvPr>
            <p:ph type="sldNum" idx="12"/>
          </p:nvPr>
        </p:nvSpPr>
        <p:spPr>
          <a:xfrm>
            <a:off x="5857800" y="229863"/>
            <a:ext cx="1701900" cy="8817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tLang="ja-JP" sz="8000">
                <a:solidFill>
                  <a:schemeClr val="lt1"/>
                </a:solidFill>
                <a:latin typeface="Arial"/>
                <a:ea typeface="Arial"/>
                <a:cs typeface="Arial"/>
                <a:sym typeface="Arial"/>
              </a:rPr>
              <a:t>8</a:t>
            </a:fld>
            <a:endParaRPr sz="8000">
              <a:solidFill>
                <a:schemeClr val="lt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7"/>
          <p:cNvSpPr txBox="1"/>
          <p:nvPr/>
        </p:nvSpPr>
        <p:spPr>
          <a:xfrm>
            <a:off x="361950" y="1928812"/>
            <a:ext cx="6767400" cy="1049400"/>
          </a:xfrm>
          <a:prstGeom prst="rect">
            <a:avLst/>
          </a:prstGeom>
          <a:noFill/>
          <a:ln>
            <a:noFill/>
          </a:ln>
        </p:spPr>
        <p:txBody>
          <a:bodyPr spcFirstLastPara="1" wrap="square" lIns="91425" tIns="45700" rIns="91425" bIns="45700" anchor="t" anchorCtr="0">
            <a:noAutofit/>
          </a:bodyPr>
          <a:lstStyle/>
          <a:p>
            <a:pPr marL="0" marR="0" lvl="0" indent="0" algn="l" rtl="0">
              <a:lnSpc>
                <a:spcPct val="140000"/>
              </a:lnSpc>
              <a:spcBef>
                <a:spcPts val="0"/>
              </a:spcBef>
              <a:spcAft>
                <a:spcPts val="0"/>
              </a:spcAft>
              <a:buClr>
                <a:srgbClr val="000000"/>
              </a:buClr>
              <a:buSzPts val="1100"/>
              <a:buFont typeface="Arial"/>
              <a:buNone/>
            </a:pPr>
            <a:r>
              <a:rPr lang="ja-JP" sz="1100">
                <a:solidFill>
                  <a:schemeClr val="dk1"/>
                </a:solidFill>
                <a:highlight>
                  <a:srgbClr val="FFFFFF"/>
                </a:highlight>
              </a:rPr>
              <a:t>ジョブカン勤怠管理のアカウントの登録後、初めてシフト管理画面やスタッフ登録画面を開いた際に</a:t>
            </a:r>
            <a:br>
              <a:rPr lang="ja-JP" sz="1100">
                <a:solidFill>
                  <a:schemeClr val="dk1"/>
                </a:solidFill>
                <a:highlight>
                  <a:srgbClr val="FFFFFF"/>
                </a:highlight>
              </a:rPr>
            </a:br>
            <a:r>
              <a:rPr lang="ja-JP" sz="1100">
                <a:solidFill>
                  <a:schemeClr val="dk1"/>
                </a:solidFill>
                <a:highlight>
                  <a:srgbClr val="FFFFFF"/>
                </a:highlight>
              </a:rPr>
              <a:t>単位時間の設定画面が表示されます。</a:t>
            </a:r>
            <a:endParaRPr sz="1100">
              <a:solidFill>
                <a:schemeClr val="dk1"/>
              </a:solidFill>
              <a:highlight>
                <a:srgbClr val="FFFFFF"/>
              </a:highlight>
            </a:endParaRPr>
          </a:p>
          <a:p>
            <a:pPr marL="0" marR="0" lvl="0" indent="0" algn="l" rtl="0">
              <a:lnSpc>
                <a:spcPct val="140000"/>
              </a:lnSpc>
              <a:spcBef>
                <a:spcPts val="0"/>
              </a:spcBef>
              <a:spcAft>
                <a:spcPts val="0"/>
              </a:spcAft>
              <a:buClr>
                <a:schemeClr val="dk1"/>
              </a:buClr>
              <a:buSzPts val="1100"/>
              <a:buFont typeface="Arial"/>
              <a:buNone/>
            </a:pPr>
            <a:r>
              <a:rPr lang="ja-JP" sz="1100">
                <a:solidFill>
                  <a:schemeClr val="dk1"/>
                </a:solidFill>
                <a:highlight>
                  <a:srgbClr val="FFFFFF"/>
                </a:highlight>
              </a:rPr>
              <a:t>単位時間とは、シフト作成や残業申請、自動休憩設定などで利用される単位のことです。</a:t>
            </a:r>
            <a:endParaRPr sz="1100">
              <a:solidFill>
                <a:schemeClr val="dk1"/>
              </a:solidFill>
              <a:highlight>
                <a:srgbClr val="FFFFFF"/>
              </a:highlight>
            </a:endParaRPr>
          </a:p>
          <a:p>
            <a:pPr marL="0" marR="0" lvl="0" indent="0" algn="l" rtl="0">
              <a:lnSpc>
                <a:spcPct val="140000"/>
              </a:lnSpc>
              <a:spcBef>
                <a:spcPts val="0"/>
              </a:spcBef>
              <a:spcAft>
                <a:spcPts val="0"/>
              </a:spcAft>
              <a:buClr>
                <a:srgbClr val="000000"/>
              </a:buClr>
              <a:buSzPts val="1100"/>
              <a:buFont typeface="Arial"/>
              <a:buNone/>
            </a:pPr>
            <a:r>
              <a:rPr lang="ja-JP" sz="1100">
                <a:solidFill>
                  <a:schemeClr val="dk1"/>
                </a:solidFill>
                <a:highlight>
                  <a:srgbClr val="FFFFFF"/>
                </a:highlight>
              </a:rPr>
              <a:t>これらの設定は、単位時間ごとでしか時間の設定ができません。</a:t>
            </a:r>
            <a:endParaRPr sz="1100">
              <a:solidFill>
                <a:schemeClr val="dk1"/>
              </a:solidFill>
              <a:highlight>
                <a:srgbClr val="FFFFFF"/>
              </a:highlight>
            </a:endParaRPr>
          </a:p>
        </p:txBody>
      </p:sp>
      <p:sp>
        <p:nvSpPr>
          <p:cNvPr id="235" name="Google Shape;235;p7"/>
          <p:cNvSpPr txBox="1">
            <a:spLocks noGrp="1"/>
          </p:cNvSpPr>
          <p:nvPr>
            <p:ph type="title"/>
          </p:nvPr>
        </p:nvSpPr>
        <p:spPr>
          <a:xfrm>
            <a:off x="361950" y="1331912"/>
            <a:ext cx="6521400" cy="355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1600"/>
              <a:buNone/>
            </a:pPr>
            <a:r>
              <a:rPr lang="ja-JP" sz="1600">
                <a:latin typeface="Arial"/>
                <a:ea typeface="Arial"/>
                <a:cs typeface="Arial"/>
                <a:sym typeface="Arial"/>
              </a:rPr>
              <a:t>STEP3 単位時間の設定</a:t>
            </a:r>
            <a:endParaRPr/>
          </a:p>
        </p:txBody>
      </p:sp>
      <p:pic>
        <p:nvPicPr>
          <p:cNvPr id="236" name="Google Shape;236;p7"/>
          <p:cNvPicPr preferRelativeResize="0">
            <a:picLocks noGrp="1"/>
          </p:cNvPicPr>
          <p:nvPr>
            <p:ph type="body" idx="1"/>
          </p:nvPr>
        </p:nvPicPr>
        <p:blipFill rotWithShape="1">
          <a:blip r:embed="rId3">
            <a:alphaModFix/>
          </a:blip>
          <a:srcRect/>
          <a:stretch/>
        </p:blipFill>
        <p:spPr>
          <a:xfrm>
            <a:off x="0" y="0"/>
            <a:ext cx="7559700" cy="966900"/>
          </a:xfrm>
          <a:prstGeom prst="rect">
            <a:avLst/>
          </a:prstGeom>
          <a:noFill/>
          <a:ln>
            <a:noFill/>
          </a:ln>
        </p:spPr>
      </p:pic>
      <p:sp>
        <p:nvSpPr>
          <p:cNvPr id="237" name="Google Shape;237;p7"/>
          <p:cNvSpPr txBox="1"/>
          <p:nvPr/>
        </p:nvSpPr>
        <p:spPr>
          <a:xfrm>
            <a:off x="361950" y="482600"/>
            <a:ext cx="5726100" cy="3762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00000"/>
              </a:buClr>
              <a:buSzPts val="2000"/>
              <a:buFont typeface="Arial"/>
              <a:buNone/>
            </a:pPr>
            <a:r>
              <a:rPr lang="ja-JP" sz="2000" b="0" i="0" u="none" strike="noStrike" cap="none">
                <a:solidFill>
                  <a:schemeClr val="lt1"/>
                </a:solidFill>
                <a:latin typeface="Arial"/>
                <a:ea typeface="Arial"/>
                <a:cs typeface="Arial"/>
                <a:sym typeface="Arial"/>
              </a:rPr>
              <a:t>基本設定の流れ</a:t>
            </a:r>
            <a:endParaRPr sz="2000" b="0" i="0" u="none" strike="noStrike" cap="none">
              <a:solidFill>
                <a:srgbClr val="000000"/>
              </a:solidFill>
              <a:latin typeface="Arial"/>
              <a:ea typeface="Arial"/>
              <a:cs typeface="Arial"/>
              <a:sym typeface="Arial"/>
            </a:endParaRPr>
          </a:p>
        </p:txBody>
      </p:sp>
      <p:sp>
        <p:nvSpPr>
          <p:cNvPr id="238" name="Google Shape;238;p7"/>
          <p:cNvSpPr txBox="1"/>
          <p:nvPr/>
        </p:nvSpPr>
        <p:spPr>
          <a:xfrm>
            <a:off x="361950" y="7072300"/>
            <a:ext cx="6615000" cy="355500"/>
          </a:xfrm>
          <a:prstGeom prst="rect">
            <a:avLst/>
          </a:prstGeom>
          <a:noFill/>
          <a:ln>
            <a:noFill/>
          </a:ln>
        </p:spPr>
        <p:txBody>
          <a:bodyPr spcFirstLastPara="1" wrap="square" lIns="91425" tIns="45700" rIns="91425" bIns="45700" anchor="t" anchorCtr="0">
            <a:noAutofit/>
          </a:bodyPr>
          <a:lstStyle/>
          <a:p>
            <a:pPr marL="0" marR="0" lvl="0" indent="0" algn="l" rtl="0">
              <a:lnSpc>
                <a:spcPct val="140000"/>
              </a:lnSpc>
              <a:spcBef>
                <a:spcPts val="0"/>
              </a:spcBef>
              <a:spcAft>
                <a:spcPts val="0"/>
              </a:spcAft>
              <a:buClr>
                <a:srgbClr val="000000"/>
              </a:buClr>
              <a:buSzPts val="1000"/>
              <a:buFont typeface="Arial"/>
              <a:buNone/>
            </a:pPr>
            <a:r>
              <a:rPr lang="ja-JP" sz="1100" b="0" i="0" u="none" strike="noStrike" cap="none">
                <a:solidFill>
                  <a:srgbClr val="000000"/>
                </a:solidFill>
                <a:latin typeface="Arial"/>
                <a:ea typeface="Arial"/>
                <a:cs typeface="Arial"/>
                <a:sym typeface="Arial"/>
              </a:rPr>
              <a:t>例）15分単位にした場合：シフト</a:t>
            </a:r>
            <a:r>
              <a:rPr lang="ja-JP" sz="1100"/>
              <a:t>時間など</a:t>
            </a:r>
            <a:r>
              <a:rPr lang="ja-JP" sz="1100" b="0" i="0" u="none" strike="noStrike" cap="none">
                <a:solidFill>
                  <a:srgbClr val="000000"/>
                </a:solidFill>
                <a:latin typeface="Arial"/>
                <a:ea typeface="Arial"/>
                <a:cs typeface="Arial"/>
                <a:sym typeface="Arial"/>
              </a:rPr>
              <a:t>を設定する</a:t>
            </a:r>
            <a:r>
              <a:rPr lang="ja-JP" sz="1100"/>
              <a:t>際、時刻が</a:t>
            </a:r>
            <a:r>
              <a:rPr lang="ja-JP" sz="1100" b="0" i="0" u="none" strike="noStrike" cap="none">
                <a:solidFill>
                  <a:srgbClr val="000000"/>
                </a:solidFill>
                <a:latin typeface="Arial"/>
                <a:ea typeface="Arial"/>
                <a:cs typeface="Arial"/>
                <a:sym typeface="Arial"/>
              </a:rPr>
              <a:t>15分</a:t>
            </a:r>
            <a:r>
              <a:rPr lang="ja-JP" sz="1100"/>
              <a:t>きざみ</a:t>
            </a:r>
            <a:r>
              <a:rPr lang="ja-JP" sz="1100" b="0" i="0" u="none" strike="noStrike" cap="none">
                <a:solidFill>
                  <a:srgbClr val="000000"/>
                </a:solidFill>
                <a:latin typeface="Arial"/>
                <a:ea typeface="Arial"/>
                <a:cs typeface="Arial"/>
                <a:sym typeface="Arial"/>
              </a:rPr>
              <a:t>で表示されます。</a:t>
            </a:r>
            <a:endParaRPr sz="1100" b="0" i="0" u="none" strike="noStrike" cap="none">
              <a:solidFill>
                <a:srgbClr val="000000"/>
              </a:solidFill>
              <a:latin typeface="Arial"/>
              <a:ea typeface="Arial"/>
              <a:cs typeface="Arial"/>
              <a:sym typeface="Arial"/>
            </a:endParaRPr>
          </a:p>
        </p:txBody>
      </p:sp>
      <p:pic>
        <p:nvPicPr>
          <p:cNvPr id="239" name="Google Shape;239;p7"/>
          <p:cNvPicPr preferRelativeResize="0"/>
          <p:nvPr/>
        </p:nvPicPr>
        <p:blipFill>
          <a:blip r:embed="rId4">
            <a:alphaModFix/>
          </a:blip>
          <a:stretch>
            <a:fillRect/>
          </a:stretch>
        </p:blipFill>
        <p:spPr>
          <a:xfrm>
            <a:off x="1659175" y="3054401"/>
            <a:ext cx="4241325" cy="3807881"/>
          </a:xfrm>
          <a:prstGeom prst="rect">
            <a:avLst/>
          </a:prstGeom>
          <a:noFill/>
          <a:ln>
            <a:noFill/>
          </a:ln>
        </p:spPr>
      </p:pic>
      <p:pic>
        <p:nvPicPr>
          <p:cNvPr id="240" name="Google Shape;240;p7"/>
          <p:cNvPicPr preferRelativeResize="0"/>
          <p:nvPr/>
        </p:nvPicPr>
        <p:blipFill>
          <a:blip r:embed="rId5">
            <a:alphaModFix/>
          </a:blip>
          <a:stretch>
            <a:fillRect/>
          </a:stretch>
        </p:blipFill>
        <p:spPr>
          <a:xfrm>
            <a:off x="1212850" y="7427800"/>
            <a:ext cx="5133975" cy="1657350"/>
          </a:xfrm>
          <a:prstGeom prst="rect">
            <a:avLst/>
          </a:prstGeom>
          <a:noFill/>
          <a:ln>
            <a:noFill/>
          </a:ln>
        </p:spPr>
      </p:pic>
      <p:sp>
        <p:nvSpPr>
          <p:cNvPr id="241" name="Google Shape;241;p7"/>
          <p:cNvSpPr txBox="1"/>
          <p:nvPr/>
        </p:nvSpPr>
        <p:spPr>
          <a:xfrm>
            <a:off x="361950" y="9307519"/>
            <a:ext cx="6767400" cy="537900"/>
          </a:xfrm>
          <a:prstGeom prst="rect">
            <a:avLst/>
          </a:prstGeom>
          <a:noFill/>
          <a:ln>
            <a:noFill/>
          </a:ln>
        </p:spPr>
        <p:txBody>
          <a:bodyPr spcFirstLastPara="1" wrap="square" lIns="91425" tIns="45700" rIns="91425" bIns="45700" anchor="t" anchorCtr="0">
            <a:noAutofit/>
          </a:bodyPr>
          <a:lstStyle/>
          <a:p>
            <a:pPr marL="0" marR="0" lvl="0" indent="0" algn="l" rtl="0">
              <a:lnSpc>
                <a:spcPct val="140000"/>
              </a:lnSpc>
              <a:spcBef>
                <a:spcPts val="0"/>
              </a:spcBef>
              <a:spcAft>
                <a:spcPts val="0"/>
              </a:spcAft>
              <a:buClr>
                <a:srgbClr val="000000"/>
              </a:buClr>
              <a:buSzPts val="1000"/>
              <a:buFont typeface="Arial"/>
              <a:buNone/>
            </a:pPr>
            <a:r>
              <a:rPr lang="ja-JP" sz="1100">
                <a:solidFill>
                  <a:srgbClr val="3B3838"/>
                </a:solidFill>
              </a:rPr>
              <a:t>単位時間について詳しくは</a:t>
            </a:r>
            <a:r>
              <a:rPr lang="ja-JP" sz="1100" u="sng">
                <a:solidFill>
                  <a:schemeClr val="hlink"/>
                </a:solidFill>
                <a:hlinkClick r:id="rId6"/>
              </a:rPr>
              <a:t>こちら</a:t>
            </a:r>
            <a:r>
              <a:rPr lang="ja-JP" sz="1100">
                <a:solidFill>
                  <a:srgbClr val="3B3838"/>
                </a:solidFill>
              </a:rPr>
              <a:t>をご確認ください。</a:t>
            </a:r>
            <a:endParaRPr sz="1100">
              <a:solidFill>
                <a:srgbClr val="3B3838"/>
              </a:solidFill>
            </a:endParaRPr>
          </a:p>
        </p:txBody>
      </p:sp>
      <p:sp>
        <p:nvSpPr>
          <p:cNvPr id="242" name="Google Shape;242;p7"/>
          <p:cNvSpPr txBox="1">
            <a:spLocks noGrp="1"/>
          </p:cNvSpPr>
          <p:nvPr>
            <p:ph type="sldNum" idx="12"/>
          </p:nvPr>
        </p:nvSpPr>
        <p:spPr>
          <a:xfrm>
            <a:off x="5857800" y="229863"/>
            <a:ext cx="1701900" cy="8817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tLang="ja-JP" sz="8000">
                <a:solidFill>
                  <a:schemeClr val="lt1"/>
                </a:solidFill>
                <a:latin typeface="Arial"/>
                <a:ea typeface="Arial"/>
                <a:cs typeface="Arial"/>
                <a:sym typeface="Arial"/>
              </a:rPr>
              <a:t>9</a:t>
            </a:fld>
            <a:endParaRPr sz="8000">
              <a:solidFill>
                <a:schemeClr val="lt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1_ホワイト">
  <a:themeElements>
    <a:clrScheme name="ホワイト">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ホワイト">
  <a:themeElements>
    <a:clrScheme name="ホワイト">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4816</Words>
  <Application>Microsoft Office PowerPoint</Application>
  <PresentationFormat>ユーザー設定</PresentationFormat>
  <Paragraphs>405</Paragraphs>
  <Slides>26</Slides>
  <Notes>26</Notes>
  <HiddenSlides>0</HiddenSlides>
  <MMClips>0</MMClips>
  <ScaleCrop>false</ScaleCrop>
  <HeadingPairs>
    <vt:vector size="6" baseType="variant">
      <vt:variant>
        <vt:lpstr>使用されているフォント</vt:lpstr>
      </vt:variant>
      <vt:variant>
        <vt:i4>2</vt:i4>
      </vt:variant>
      <vt:variant>
        <vt:lpstr>テーマ</vt:lpstr>
      </vt:variant>
      <vt:variant>
        <vt:i4>2</vt:i4>
      </vt:variant>
      <vt:variant>
        <vt:lpstr>スライド タイトル</vt:lpstr>
      </vt:variant>
      <vt:variant>
        <vt:i4>26</vt:i4>
      </vt:variant>
    </vt:vector>
  </HeadingPairs>
  <TitlesOfParts>
    <vt:vector size="30" baseType="lpstr">
      <vt:lpstr>Arial</vt:lpstr>
      <vt:lpstr>Calibri</vt:lpstr>
      <vt:lpstr>1_ホワイト</vt:lpstr>
      <vt:lpstr>ホワイト</vt:lpstr>
      <vt:lpstr> </vt:lpstr>
      <vt:lpstr>PowerPoint プレゼンテーション</vt:lpstr>
      <vt:lpstr>PowerPoint プレゼンテーション</vt:lpstr>
      <vt:lpstr>STEP1 共通IDアカウントを発行する</vt:lpstr>
      <vt:lpstr>STEP2 勤怠管理の無料トライアルを始める</vt:lpstr>
      <vt:lpstr>PowerPoint プレゼンテーション</vt:lpstr>
      <vt:lpstr>STEP1 スタッフ種別の作成</vt:lpstr>
      <vt:lpstr>STEP2 グループの作成</vt:lpstr>
      <vt:lpstr>STEP3 単位時間の設定</vt:lpstr>
      <vt:lpstr>STEP4 スタッフの登録</vt:lpstr>
      <vt:lpstr>PowerPoint プレゼンテーション</vt:lpstr>
      <vt:lpstr>PowerPoint プレゼンテーション</vt:lpstr>
      <vt:lpstr>STEP5 就業規則に関する設定</vt:lpstr>
      <vt:lpstr>PowerPoint プレゼンテーション</vt:lpstr>
      <vt:lpstr>STEP1 打刻をする</vt:lpstr>
      <vt:lpstr>PowerPoint プレゼンテーション</vt:lpstr>
      <vt:lpstr>PowerPoint プレゼンテーション</vt:lpstr>
      <vt:lpstr>STEP2 出勤簿を確認する</vt:lpstr>
      <vt:lpstr>STEP3 打刻を修正する</vt:lpstr>
      <vt:lpstr>PowerPoint プレゼンテーション</vt:lpstr>
      <vt:lpstr>STEP4 勤怠データを出力する</vt:lpstr>
      <vt:lpstr>PowerPoint プレゼンテーション</vt:lpstr>
      <vt:lpstr>PowerPoint プレゼンテーション</vt:lpstr>
      <vt:lpstr>マイページについて</vt:lpstr>
      <vt:lpstr>より詳細な設定について</vt:lpstr>
      <vt:lpstr>おわりに</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hara.yusuke</dc:creator>
  <cp:lastModifiedBy>fujita.saori</cp:lastModifiedBy>
  <cp:revision>1</cp:revision>
  <dcterms:modified xsi:type="dcterms:W3CDTF">2023-11-21T08:07:27Z</dcterms:modified>
  <cp:contentStatus>最終版</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