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 id="2147483650" r:id="rId2"/>
  </p:sldMasterIdLst>
  <p:notesMasterIdLst>
    <p:notesMasterId r:id="rId4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7559675" cy="10691813"/>
  <p:notesSz cx="6807200" cy="99393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839">
          <p15:clr>
            <a:srgbClr val="747775"/>
          </p15:clr>
        </p15:guide>
        <p15:guide id="2" pos="228">
          <p15:clr>
            <a:srgbClr val="747775"/>
          </p15:clr>
        </p15:guide>
        <p15:guide id="3" pos="4534">
          <p15:clr>
            <a:srgbClr val="747775"/>
          </p15:clr>
        </p15:guide>
        <p15:guide id="4" orient="horz" pos="6336">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4" roundtripDataSignature="AMtx7mgaCZtrmHp8TmoJH9yh/tTELoXam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C9654D7-1FE4-471B-9AC1-C16630496E26}">
  <a:tblStyle styleId="{CC9654D7-1FE4-471B-9AC1-C16630496E26}"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24" d="100"/>
          <a:sy n="24" d="100"/>
        </p:scale>
        <p:origin x="1804" y="56"/>
      </p:cViewPr>
      <p:guideLst>
        <p:guide orient="horz" pos="839"/>
        <p:guide pos="228"/>
        <p:guide pos="4534"/>
        <p:guide orient="horz" pos="633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2949787" cy="498692"/>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5837" y="1"/>
            <a:ext cx="2949787" cy="498692"/>
          </a:xfrm>
          <a:prstGeom prst="rect">
            <a:avLst/>
          </a:prstGeom>
          <a:noFill/>
          <a:ln>
            <a:noFill/>
          </a:ln>
        </p:spPr>
        <p:txBody>
          <a:bodyPr spcFirstLastPara="1" wrap="square" lIns="91425" tIns="91425" rIns="91425" bIns="9142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
        <p:nvSpPr>
          <p:cNvPr id="6" name="Google Shape;6;n"/>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9440645"/>
            <a:ext cx="2949787" cy="498692"/>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5837" y="9440645"/>
            <a:ext cx="2949787" cy="49869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a:t>
            </a:fld>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1: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115" name="Google Shape;115;p1: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01491f5ecc_0_38: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253" name="Google Shape;253;g301491f5ecc_0_38: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9: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270" name="Google Shape;270;p9: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0: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277" name="Google Shape;277;p10: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1: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294" name="Google Shape;294;p11: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2: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313" name="Google Shape;313;p12: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13: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320" name="Google Shape;320;p13: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4: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338" name="Google Shape;338;p14: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5: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356" name="Google Shape;356;p15: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3f140a5731f_0_15: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374" name="Google Shape;374;g3f140a5731f_0_15: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3f140a5731f_0_34: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384" name="Google Shape;384;g3f140a5731f_0_34: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2:notes"/>
          <p:cNvSpPr txBox="1">
            <a:spLocks noGrp="1"/>
          </p:cNvSpPr>
          <p:nvPr>
            <p:ph type="body" idx="1"/>
          </p:nvPr>
        </p:nvSpPr>
        <p:spPr>
          <a:xfrm>
            <a:off x="680720" y="4783307"/>
            <a:ext cx="5445760" cy="391377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125" name="Google Shape;125;p2: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6:notes"/>
          <p:cNvSpPr txBox="1">
            <a:spLocks noGrp="1"/>
          </p:cNvSpPr>
          <p:nvPr>
            <p:ph type="body" idx="1"/>
          </p:nvPr>
        </p:nvSpPr>
        <p:spPr>
          <a:xfrm>
            <a:off x="680720" y="4783307"/>
            <a:ext cx="5445760" cy="391377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399" name="Google Shape;399;p16: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27d55d613b5_0_157: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419" name="Google Shape;419;g27d55d613b5_0_157: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17: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439" name="Google Shape;439;p17: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18: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446" name="Google Shape;446;p18: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19:notes"/>
          <p:cNvSpPr txBox="1">
            <a:spLocks noGrp="1"/>
          </p:cNvSpPr>
          <p:nvPr>
            <p:ph type="body" idx="1"/>
          </p:nvPr>
        </p:nvSpPr>
        <p:spPr>
          <a:xfrm>
            <a:off x="680720" y="4783307"/>
            <a:ext cx="5445760" cy="391377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476" name="Google Shape;476;p19: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20:notes"/>
          <p:cNvSpPr txBox="1">
            <a:spLocks noGrp="1"/>
          </p:cNvSpPr>
          <p:nvPr>
            <p:ph type="body" idx="1"/>
          </p:nvPr>
        </p:nvSpPr>
        <p:spPr>
          <a:xfrm>
            <a:off x="680720" y="4783307"/>
            <a:ext cx="5445760" cy="391377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507" name="Google Shape;507;p20: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21: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529" name="Google Shape;529;p21: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22: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536" name="Google Shape;536;p22: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23: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555" name="Google Shape;555;p23: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24: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573" name="Google Shape;573;p24: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7bbda0ad56_0_0: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161" name="Google Shape;161;g27bbda0ad56_0_0: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28:notes"/>
          <p:cNvSpPr txBox="1">
            <a:spLocks noGrp="1"/>
          </p:cNvSpPr>
          <p:nvPr>
            <p:ph type="body" idx="1"/>
          </p:nvPr>
        </p:nvSpPr>
        <p:spPr>
          <a:xfrm>
            <a:off x="680720" y="4783307"/>
            <a:ext cx="5445760" cy="391377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594" name="Google Shape;594;p28: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29:notes"/>
          <p:cNvSpPr txBox="1">
            <a:spLocks noGrp="1"/>
          </p:cNvSpPr>
          <p:nvPr>
            <p:ph type="body" idx="1"/>
          </p:nvPr>
        </p:nvSpPr>
        <p:spPr>
          <a:xfrm>
            <a:off x="680720" y="4783307"/>
            <a:ext cx="5445760" cy="391377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15" name="Google Shape;615;p29: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0:notes"/>
          <p:cNvSpPr txBox="1">
            <a:spLocks noGrp="1"/>
          </p:cNvSpPr>
          <p:nvPr>
            <p:ph type="body" idx="1"/>
          </p:nvPr>
        </p:nvSpPr>
        <p:spPr>
          <a:xfrm>
            <a:off x="680720" y="4783307"/>
            <a:ext cx="5445760" cy="391377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31" name="Google Shape;631;p30: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31:notes"/>
          <p:cNvSpPr txBox="1">
            <a:spLocks noGrp="1"/>
          </p:cNvSpPr>
          <p:nvPr>
            <p:ph type="body" idx="1"/>
          </p:nvPr>
        </p:nvSpPr>
        <p:spPr>
          <a:xfrm>
            <a:off x="680720" y="4783307"/>
            <a:ext cx="5445760" cy="3913777"/>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58" name="Google Shape;658;p31: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3019e1b1819_0_34: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683" name="Google Shape;683;g3019e1b1819_0_34: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g3019e1b1819_0_61: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706" name="Google Shape;706;g3019e1b1819_0_61: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g3019e1b1819_0_80: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720" name="Google Shape;720;g3019e1b1819_0_80: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g27d55d613b5_0_36: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736" name="Google Shape;736;g27d55d613b5_0_36: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27d55d613b5_0_52: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754" name="Google Shape;754;g27d55d613b5_0_52: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27d55d613b5_0_100: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780" name="Google Shape;780;g27d55d613b5_0_100: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3: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184" name="Google Shape;184;p3: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g27d55d613b5_0_80: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787" name="Google Shape;787;g27d55d613b5_0_80: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g3014ab5146b_0_76: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806" name="Google Shape;806;g3014ab5146b_0_76: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g3014ab5146b_0_109: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819" name="Google Shape;819;g3014ab5146b_0_109: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g3014ab5146b_0_149: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837" name="Google Shape;837;g3014ab5146b_0_149: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6"/>
        <p:cNvGrpSpPr/>
        <p:nvPr/>
      </p:nvGrpSpPr>
      <p:grpSpPr>
        <a:xfrm>
          <a:off x="0" y="0"/>
          <a:ext cx="0" cy="0"/>
          <a:chOff x="0" y="0"/>
          <a:chExt cx="0" cy="0"/>
        </a:xfrm>
      </p:grpSpPr>
      <p:sp>
        <p:nvSpPr>
          <p:cNvPr id="847" name="Google Shape;847;g27d55d613b5_0_107: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848" name="Google Shape;848;g27d55d613b5_0_107: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g27d55d613b5_0_127: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866" name="Google Shape;866;g27d55d613b5_0_127: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1"/>
        <p:cNvGrpSpPr/>
        <p:nvPr/>
      </p:nvGrpSpPr>
      <p:grpSpPr>
        <a:xfrm>
          <a:off x="0" y="0"/>
          <a:ext cx="0" cy="0"/>
          <a:chOff x="0" y="0"/>
          <a:chExt cx="0" cy="0"/>
        </a:xfrm>
      </p:grpSpPr>
      <p:sp>
        <p:nvSpPr>
          <p:cNvPr id="872" name="Google Shape;872;g27d55d613b5_0_134:notes"/>
          <p:cNvSpPr txBox="1">
            <a:spLocks noGrp="1"/>
          </p:cNvSpPr>
          <p:nvPr>
            <p:ph type="body" idx="1"/>
          </p:nvPr>
        </p:nvSpPr>
        <p:spPr>
          <a:xfrm>
            <a:off x="680720" y="4783307"/>
            <a:ext cx="5445900" cy="391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873" name="Google Shape;873;g27d55d613b5_0_134: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5: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191" name="Google Shape;191;p5: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6: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203" name="Google Shape;203;p6: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7: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214" name="Google Shape;214;p7: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8:notes"/>
          <p:cNvSpPr txBox="1">
            <a:spLocks noGrp="1"/>
          </p:cNvSpPr>
          <p:nvPr>
            <p:ph type="body" idx="1"/>
          </p:nvPr>
        </p:nvSpPr>
        <p:spPr>
          <a:xfrm>
            <a:off x="680720" y="4783307"/>
            <a:ext cx="5445760" cy="3913614"/>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226" name="Google Shape;226;p8:notes"/>
          <p:cNvSpPr>
            <a:spLocks noGrp="1" noRot="1" noChangeAspect="1"/>
          </p:cNvSpPr>
          <p:nvPr>
            <p:ph type="sldImg" idx="2"/>
          </p:nvPr>
        </p:nvSpPr>
        <p:spPr>
          <a:xfrm>
            <a:off x="2217738" y="1243013"/>
            <a:ext cx="2371725"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01491f5ecc_0_24:notes"/>
          <p:cNvSpPr txBox="1">
            <a:spLocks noGrp="1"/>
          </p:cNvSpPr>
          <p:nvPr>
            <p:ph type="body" idx="1"/>
          </p:nvPr>
        </p:nvSpPr>
        <p:spPr>
          <a:xfrm>
            <a:off x="680720" y="4783307"/>
            <a:ext cx="5445900" cy="391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00" b="0" i="0" u="none" strike="noStrike" cap="none">
              <a:solidFill>
                <a:srgbClr val="000000"/>
              </a:solidFill>
              <a:latin typeface="Arial"/>
              <a:ea typeface="Arial"/>
              <a:cs typeface="Arial"/>
              <a:sym typeface="Arial"/>
            </a:endParaRPr>
          </a:p>
        </p:txBody>
      </p:sp>
      <p:sp>
        <p:nvSpPr>
          <p:cNvPr id="246" name="Google Shape;246;g301491f5ecc_0_24:notes"/>
          <p:cNvSpPr>
            <a:spLocks noGrp="1" noRot="1" noChangeAspect="1"/>
          </p:cNvSpPr>
          <p:nvPr>
            <p:ph type="sldImg" idx="2"/>
          </p:nvPr>
        </p:nvSpPr>
        <p:spPr>
          <a:xfrm>
            <a:off x="2217738" y="1243013"/>
            <a:ext cx="2371800" cy="3354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38"/>
        <p:cNvGrpSpPr/>
        <p:nvPr/>
      </p:nvGrpSpPr>
      <p:grpSpPr>
        <a:xfrm>
          <a:off x="0" y="0"/>
          <a:ext cx="0" cy="0"/>
          <a:chOff x="0" y="0"/>
          <a:chExt cx="0" cy="0"/>
        </a:xfrm>
      </p:grpSpPr>
      <p:sp>
        <p:nvSpPr>
          <p:cNvPr id="39" name="Google Shape;39;p33"/>
          <p:cNvSpPr txBox="1">
            <a:spLocks noGrp="1"/>
          </p:cNvSpPr>
          <p:nvPr>
            <p:ph type="title"/>
          </p:nvPr>
        </p:nvSpPr>
        <p:spPr>
          <a:xfrm>
            <a:off x="362637" y="1403698"/>
            <a:ext cx="6520220" cy="356142"/>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40" name="Google Shape;40;p33"/>
          <p:cNvSpPr txBox="1">
            <a:spLocks noGrp="1"/>
          </p:cNvSpPr>
          <p:nvPr>
            <p:ph type="sldNum" idx="12"/>
          </p:nvPr>
        </p:nvSpPr>
        <p:spPr>
          <a:xfrm>
            <a:off x="7074202" y="9873521"/>
            <a:ext cx="453600" cy="8184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91"/>
        <p:cNvGrpSpPr/>
        <p:nvPr/>
      </p:nvGrpSpPr>
      <p:grpSpPr>
        <a:xfrm>
          <a:off x="0" y="0"/>
          <a:ext cx="0" cy="0"/>
          <a:chOff x="0" y="0"/>
          <a:chExt cx="0" cy="0"/>
        </a:xfrm>
      </p:grpSpPr>
      <p:sp>
        <p:nvSpPr>
          <p:cNvPr id="92" name="Google Shape;92;p43"/>
          <p:cNvSpPr txBox="1">
            <a:spLocks noGrp="1"/>
          </p:cNvSpPr>
          <p:nvPr>
            <p:ph type="title"/>
          </p:nvPr>
        </p:nvSpPr>
        <p:spPr>
          <a:xfrm>
            <a:off x="520712" y="569242"/>
            <a:ext cx="6520200" cy="2066700"/>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93" name="Google Shape;93;p43"/>
          <p:cNvSpPr txBox="1">
            <a:spLocks noGrp="1"/>
          </p:cNvSpPr>
          <p:nvPr>
            <p:ph type="body" idx="1"/>
          </p:nvPr>
        </p:nvSpPr>
        <p:spPr>
          <a:xfrm>
            <a:off x="520713" y="2620980"/>
            <a:ext cx="3198000" cy="1284600"/>
          </a:xfrm>
          <a:prstGeom prst="rect">
            <a:avLst/>
          </a:prstGeom>
          <a:noFill/>
          <a:ln>
            <a:noFill/>
          </a:ln>
        </p:spPr>
        <p:txBody>
          <a:bodyPr spcFirstLastPara="1" wrap="square" lIns="91425" tIns="91425" rIns="91425" bIns="91425" anchor="b" anchorCtr="0">
            <a:noAutofit/>
          </a:bodyPr>
          <a:lstStyle>
            <a:lvl1pPr marL="457200" marR="0" lvl="0" indent="-228600" algn="l">
              <a:lnSpc>
                <a:spcPct val="90000"/>
              </a:lnSpc>
              <a:spcBef>
                <a:spcPts val="825"/>
              </a:spcBef>
              <a:spcAft>
                <a:spcPts val="0"/>
              </a:spcAft>
              <a:buClr>
                <a:schemeClr val="dk1"/>
              </a:buClr>
              <a:buSzPts val="1984"/>
              <a:buFont typeface="Arial"/>
              <a:buNone/>
              <a:defRPr sz="1984" b="1" i="0" u="none" strike="noStrike" cap="none">
                <a:solidFill>
                  <a:schemeClr val="dk1"/>
                </a:solidFill>
                <a:latin typeface="Calibri"/>
                <a:ea typeface="Calibri"/>
                <a:cs typeface="Calibri"/>
                <a:sym typeface="Calibri"/>
              </a:defRPr>
            </a:lvl1pPr>
            <a:lvl2pPr marL="914400" marR="0" lvl="1" indent="-228600" algn="l">
              <a:lnSpc>
                <a:spcPct val="90000"/>
              </a:lnSpc>
              <a:spcBef>
                <a:spcPts val="413"/>
              </a:spcBef>
              <a:spcAft>
                <a:spcPts val="0"/>
              </a:spcAft>
              <a:buClr>
                <a:schemeClr val="dk1"/>
              </a:buClr>
              <a:buSzPts val="1653"/>
              <a:buFont typeface="Arial"/>
              <a:buNone/>
              <a:defRPr sz="1653" b="1" i="0" u="none" strike="noStrike" cap="none">
                <a:solidFill>
                  <a:schemeClr val="dk1"/>
                </a:solidFill>
                <a:latin typeface="Calibri"/>
                <a:ea typeface="Calibri"/>
                <a:cs typeface="Calibri"/>
                <a:sym typeface="Calibri"/>
              </a:defRPr>
            </a:lvl2pPr>
            <a:lvl3pPr marL="1371600" marR="0" lvl="2" indent="-228600" algn="l">
              <a:lnSpc>
                <a:spcPct val="90000"/>
              </a:lnSpc>
              <a:spcBef>
                <a:spcPts val="413"/>
              </a:spcBef>
              <a:spcAft>
                <a:spcPts val="0"/>
              </a:spcAft>
              <a:buClr>
                <a:schemeClr val="dk1"/>
              </a:buClr>
              <a:buSzPts val="1488"/>
              <a:buFont typeface="Arial"/>
              <a:buNone/>
              <a:defRPr sz="1488" b="1" i="0" u="none" strike="noStrike" cap="none">
                <a:solidFill>
                  <a:schemeClr val="dk1"/>
                </a:solidFill>
                <a:latin typeface="Calibri"/>
                <a:ea typeface="Calibri"/>
                <a:cs typeface="Calibri"/>
                <a:sym typeface="Calibri"/>
              </a:defRPr>
            </a:lvl3pPr>
            <a:lvl4pPr marL="1828800" marR="0" lvl="3"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4pPr>
            <a:lvl5pPr marL="2286000" marR="0" lvl="4"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5pPr>
            <a:lvl6pPr marL="2743200" marR="0" lvl="5"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6pPr>
            <a:lvl7pPr marL="3200400" marR="0" lvl="6"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7pPr>
            <a:lvl8pPr marL="3657600" marR="0" lvl="7"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8pPr>
            <a:lvl9pPr marL="4114800" marR="0" lvl="8"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9pPr>
          </a:lstStyle>
          <a:p>
            <a:endParaRPr/>
          </a:p>
        </p:txBody>
      </p:sp>
      <p:sp>
        <p:nvSpPr>
          <p:cNvPr id="94" name="Google Shape;94;p43"/>
          <p:cNvSpPr txBox="1">
            <a:spLocks noGrp="1"/>
          </p:cNvSpPr>
          <p:nvPr>
            <p:ph type="body" idx="2"/>
          </p:nvPr>
        </p:nvSpPr>
        <p:spPr>
          <a:xfrm>
            <a:off x="520713" y="3905482"/>
            <a:ext cx="3198000" cy="5744400"/>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95" name="Google Shape;95;p43"/>
          <p:cNvSpPr txBox="1">
            <a:spLocks noGrp="1"/>
          </p:cNvSpPr>
          <p:nvPr>
            <p:ph type="body" idx="3"/>
          </p:nvPr>
        </p:nvSpPr>
        <p:spPr>
          <a:xfrm>
            <a:off x="3827086" y="2620980"/>
            <a:ext cx="3213900" cy="1284600"/>
          </a:xfrm>
          <a:prstGeom prst="rect">
            <a:avLst/>
          </a:prstGeom>
          <a:noFill/>
          <a:ln>
            <a:noFill/>
          </a:ln>
        </p:spPr>
        <p:txBody>
          <a:bodyPr spcFirstLastPara="1" wrap="square" lIns="91425" tIns="91425" rIns="91425" bIns="91425" anchor="b" anchorCtr="0">
            <a:noAutofit/>
          </a:bodyPr>
          <a:lstStyle>
            <a:lvl1pPr marL="457200" marR="0" lvl="0" indent="-228600" algn="l">
              <a:lnSpc>
                <a:spcPct val="90000"/>
              </a:lnSpc>
              <a:spcBef>
                <a:spcPts val="825"/>
              </a:spcBef>
              <a:spcAft>
                <a:spcPts val="0"/>
              </a:spcAft>
              <a:buClr>
                <a:schemeClr val="dk1"/>
              </a:buClr>
              <a:buSzPts val="1984"/>
              <a:buFont typeface="Arial"/>
              <a:buNone/>
              <a:defRPr sz="1984" b="1" i="0" u="none" strike="noStrike" cap="none">
                <a:solidFill>
                  <a:schemeClr val="dk1"/>
                </a:solidFill>
                <a:latin typeface="Calibri"/>
                <a:ea typeface="Calibri"/>
                <a:cs typeface="Calibri"/>
                <a:sym typeface="Calibri"/>
              </a:defRPr>
            </a:lvl1pPr>
            <a:lvl2pPr marL="914400" marR="0" lvl="1" indent="-228600" algn="l">
              <a:lnSpc>
                <a:spcPct val="90000"/>
              </a:lnSpc>
              <a:spcBef>
                <a:spcPts val="413"/>
              </a:spcBef>
              <a:spcAft>
                <a:spcPts val="0"/>
              </a:spcAft>
              <a:buClr>
                <a:schemeClr val="dk1"/>
              </a:buClr>
              <a:buSzPts val="1653"/>
              <a:buFont typeface="Arial"/>
              <a:buNone/>
              <a:defRPr sz="1653" b="1" i="0" u="none" strike="noStrike" cap="none">
                <a:solidFill>
                  <a:schemeClr val="dk1"/>
                </a:solidFill>
                <a:latin typeface="Calibri"/>
                <a:ea typeface="Calibri"/>
                <a:cs typeface="Calibri"/>
                <a:sym typeface="Calibri"/>
              </a:defRPr>
            </a:lvl2pPr>
            <a:lvl3pPr marL="1371600" marR="0" lvl="2" indent="-228600" algn="l">
              <a:lnSpc>
                <a:spcPct val="90000"/>
              </a:lnSpc>
              <a:spcBef>
                <a:spcPts val="413"/>
              </a:spcBef>
              <a:spcAft>
                <a:spcPts val="0"/>
              </a:spcAft>
              <a:buClr>
                <a:schemeClr val="dk1"/>
              </a:buClr>
              <a:buSzPts val="1488"/>
              <a:buFont typeface="Arial"/>
              <a:buNone/>
              <a:defRPr sz="1488" b="1" i="0" u="none" strike="noStrike" cap="none">
                <a:solidFill>
                  <a:schemeClr val="dk1"/>
                </a:solidFill>
                <a:latin typeface="Calibri"/>
                <a:ea typeface="Calibri"/>
                <a:cs typeface="Calibri"/>
                <a:sym typeface="Calibri"/>
              </a:defRPr>
            </a:lvl3pPr>
            <a:lvl4pPr marL="1828800" marR="0" lvl="3"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4pPr>
            <a:lvl5pPr marL="2286000" marR="0" lvl="4"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5pPr>
            <a:lvl6pPr marL="2743200" marR="0" lvl="5"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6pPr>
            <a:lvl7pPr marL="3200400" marR="0" lvl="6"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7pPr>
            <a:lvl8pPr marL="3657600" marR="0" lvl="7"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8pPr>
            <a:lvl9pPr marL="4114800" marR="0" lvl="8" indent="-228600" algn="l">
              <a:lnSpc>
                <a:spcPct val="90000"/>
              </a:lnSpc>
              <a:spcBef>
                <a:spcPts val="413"/>
              </a:spcBef>
              <a:spcAft>
                <a:spcPts val="0"/>
              </a:spcAft>
              <a:buClr>
                <a:schemeClr val="dk1"/>
              </a:buClr>
              <a:buSzPts val="1323"/>
              <a:buFont typeface="Arial"/>
              <a:buNone/>
              <a:defRPr sz="1323" b="1" i="0" u="none" strike="noStrike" cap="none">
                <a:solidFill>
                  <a:schemeClr val="dk1"/>
                </a:solidFill>
                <a:latin typeface="Calibri"/>
                <a:ea typeface="Calibri"/>
                <a:cs typeface="Calibri"/>
                <a:sym typeface="Calibri"/>
              </a:defRPr>
            </a:lvl9pPr>
          </a:lstStyle>
          <a:p>
            <a:endParaRPr/>
          </a:p>
        </p:txBody>
      </p:sp>
      <p:sp>
        <p:nvSpPr>
          <p:cNvPr id="96" name="Google Shape;96;p43"/>
          <p:cNvSpPr txBox="1">
            <a:spLocks noGrp="1"/>
          </p:cNvSpPr>
          <p:nvPr>
            <p:ph type="body" idx="4"/>
          </p:nvPr>
        </p:nvSpPr>
        <p:spPr>
          <a:xfrm>
            <a:off x="3827086" y="3905482"/>
            <a:ext cx="3213900" cy="5744400"/>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97" name="Google Shape;97;p43"/>
          <p:cNvSpPr txBox="1">
            <a:spLocks noGrp="1"/>
          </p:cNvSpPr>
          <p:nvPr>
            <p:ph type="dt" idx="10"/>
          </p:nvPr>
        </p:nvSpPr>
        <p:spPr>
          <a:xfrm>
            <a:off x="519112" y="9909175"/>
            <a:ext cx="17019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900"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8" name="Google Shape;98;p43"/>
          <p:cNvSpPr txBox="1">
            <a:spLocks noGrp="1"/>
          </p:cNvSpPr>
          <p:nvPr>
            <p:ph type="ftr" idx="11"/>
          </p:nvPr>
        </p:nvSpPr>
        <p:spPr>
          <a:xfrm>
            <a:off x="2503487" y="9909175"/>
            <a:ext cx="25527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9" name="Google Shape;99;p43"/>
          <p:cNvSpPr txBox="1">
            <a:spLocks noGrp="1"/>
          </p:cNvSpPr>
          <p:nvPr>
            <p:ph type="sldNum" idx="12"/>
          </p:nvPr>
        </p:nvSpPr>
        <p:spPr>
          <a:xfrm>
            <a:off x="5338762" y="9909175"/>
            <a:ext cx="1701900" cy="5700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100"/>
        <p:cNvGrpSpPr/>
        <p:nvPr/>
      </p:nvGrpSpPr>
      <p:grpSpPr>
        <a:xfrm>
          <a:off x="0" y="0"/>
          <a:ext cx="0" cy="0"/>
          <a:chOff x="0" y="0"/>
          <a:chExt cx="0" cy="0"/>
        </a:xfrm>
      </p:grpSpPr>
      <p:sp>
        <p:nvSpPr>
          <p:cNvPr id="101" name="Google Shape;101;p44"/>
          <p:cNvSpPr txBox="1">
            <a:spLocks noGrp="1"/>
          </p:cNvSpPr>
          <p:nvPr>
            <p:ph type="title"/>
          </p:nvPr>
        </p:nvSpPr>
        <p:spPr>
          <a:xfrm>
            <a:off x="519112" y="569912"/>
            <a:ext cx="6521400" cy="2065200"/>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102" name="Google Shape;102;p44"/>
          <p:cNvSpPr txBox="1">
            <a:spLocks noGrp="1"/>
          </p:cNvSpPr>
          <p:nvPr>
            <p:ph type="body" idx="1"/>
          </p:nvPr>
        </p:nvSpPr>
        <p:spPr>
          <a:xfrm>
            <a:off x="519728" y="2846200"/>
            <a:ext cx="3213000" cy="6783900"/>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03" name="Google Shape;103;p44"/>
          <p:cNvSpPr txBox="1">
            <a:spLocks noGrp="1"/>
          </p:cNvSpPr>
          <p:nvPr>
            <p:ph type="body" idx="2"/>
          </p:nvPr>
        </p:nvSpPr>
        <p:spPr>
          <a:xfrm>
            <a:off x="3827085" y="2846200"/>
            <a:ext cx="3213000" cy="6783900"/>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104" name="Google Shape;104;p44"/>
          <p:cNvSpPr txBox="1">
            <a:spLocks noGrp="1"/>
          </p:cNvSpPr>
          <p:nvPr>
            <p:ph type="dt" idx="10"/>
          </p:nvPr>
        </p:nvSpPr>
        <p:spPr>
          <a:xfrm>
            <a:off x="519112" y="9909175"/>
            <a:ext cx="17019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900"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5" name="Google Shape;105;p44"/>
          <p:cNvSpPr txBox="1">
            <a:spLocks noGrp="1"/>
          </p:cNvSpPr>
          <p:nvPr>
            <p:ph type="ftr" idx="11"/>
          </p:nvPr>
        </p:nvSpPr>
        <p:spPr>
          <a:xfrm>
            <a:off x="2503487" y="9909175"/>
            <a:ext cx="25527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6" name="Google Shape;106;p44"/>
          <p:cNvSpPr txBox="1">
            <a:spLocks noGrp="1"/>
          </p:cNvSpPr>
          <p:nvPr>
            <p:ph type="sldNum" idx="12"/>
          </p:nvPr>
        </p:nvSpPr>
        <p:spPr>
          <a:xfrm>
            <a:off x="5338762" y="9909175"/>
            <a:ext cx="1701900" cy="5700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107"/>
        <p:cNvGrpSpPr/>
        <p:nvPr/>
      </p:nvGrpSpPr>
      <p:grpSpPr>
        <a:xfrm>
          <a:off x="0" y="0"/>
          <a:ext cx="0" cy="0"/>
          <a:chOff x="0" y="0"/>
          <a:chExt cx="0" cy="0"/>
        </a:xfrm>
      </p:grpSpPr>
      <p:sp>
        <p:nvSpPr>
          <p:cNvPr id="108" name="Google Shape;108;p45"/>
          <p:cNvSpPr txBox="1">
            <a:spLocks noGrp="1"/>
          </p:cNvSpPr>
          <p:nvPr>
            <p:ph type="title"/>
          </p:nvPr>
        </p:nvSpPr>
        <p:spPr>
          <a:xfrm>
            <a:off x="515791" y="2665532"/>
            <a:ext cx="6520200" cy="4447500"/>
          </a:xfrm>
          <a:prstGeom prst="rect">
            <a:avLst/>
          </a:prstGeom>
          <a:noFill/>
          <a:ln>
            <a:noFill/>
          </a:ln>
        </p:spPr>
        <p:txBody>
          <a:bodyPr spcFirstLastPara="1" wrap="square" lIns="91425" tIns="91425" rIns="91425" bIns="91425" anchor="b" anchorCtr="0">
            <a:noAutofit/>
          </a:bodyPr>
          <a:lstStyle>
            <a:lvl1pPr marR="0" lvl="0" algn="l">
              <a:lnSpc>
                <a:spcPct val="90000"/>
              </a:lnSpc>
              <a:spcBef>
                <a:spcPts val="0"/>
              </a:spcBef>
              <a:spcAft>
                <a:spcPts val="0"/>
              </a:spcAft>
              <a:buClr>
                <a:srgbClr val="000000"/>
              </a:buClr>
              <a:buSzPts val="1400"/>
              <a:buFont typeface="Arial"/>
              <a:buNone/>
              <a:defRPr sz="496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109" name="Google Shape;109;p45"/>
          <p:cNvSpPr txBox="1">
            <a:spLocks noGrp="1"/>
          </p:cNvSpPr>
          <p:nvPr>
            <p:ph type="body" idx="1"/>
          </p:nvPr>
        </p:nvSpPr>
        <p:spPr>
          <a:xfrm>
            <a:off x="515791" y="7155103"/>
            <a:ext cx="6520200" cy="2338800"/>
          </a:xfrm>
          <a:prstGeom prst="rect">
            <a:avLst/>
          </a:prstGeom>
          <a:noFill/>
          <a:ln>
            <a:noFill/>
          </a:ln>
        </p:spPr>
        <p:txBody>
          <a:bodyPr spcFirstLastPara="1" wrap="square" lIns="91425" tIns="91425" rIns="91425" bIns="91425" anchor="t" anchorCtr="0">
            <a:noAutofit/>
          </a:bodyPr>
          <a:lstStyle>
            <a:lvl1pPr marL="457200" marR="0" lvl="0" indent="-228600" algn="l">
              <a:lnSpc>
                <a:spcPct val="90000"/>
              </a:lnSpc>
              <a:spcBef>
                <a:spcPts val="825"/>
              </a:spcBef>
              <a:spcAft>
                <a:spcPts val="0"/>
              </a:spcAft>
              <a:buClr>
                <a:schemeClr val="dk1"/>
              </a:buClr>
              <a:buSzPts val="1984"/>
              <a:buFont typeface="Arial"/>
              <a:buNone/>
              <a:defRPr sz="1984" b="0" i="0" u="none" strike="noStrike" cap="none">
                <a:solidFill>
                  <a:schemeClr val="dk1"/>
                </a:solidFill>
                <a:latin typeface="Calibri"/>
                <a:ea typeface="Calibri"/>
                <a:cs typeface="Calibri"/>
                <a:sym typeface="Calibri"/>
              </a:defRPr>
            </a:lvl1pPr>
            <a:lvl2pPr marL="914400" marR="0" lvl="1" indent="-228600" algn="l">
              <a:lnSpc>
                <a:spcPct val="90000"/>
              </a:lnSpc>
              <a:spcBef>
                <a:spcPts val="413"/>
              </a:spcBef>
              <a:spcAft>
                <a:spcPts val="0"/>
              </a:spcAft>
              <a:buClr>
                <a:srgbClr val="888888"/>
              </a:buClr>
              <a:buSzPts val="1653"/>
              <a:buFont typeface="Arial"/>
              <a:buNone/>
              <a:defRPr sz="1653" b="0" i="0" u="none" strike="noStrike" cap="none">
                <a:solidFill>
                  <a:srgbClr val="888888"/>
                </a:solidFill>
                <a:latin typeface="Calibri"/>
                <a:ea typeface="Calibri"/>
                <a:cs typeface="Calibri"/>
                <a:sym typeface="Calibri"/>
              </a:defRPr>
            </a:lvl2pPr>
            <a:lvl3pPr marL="1371600" marR="0" lvl="2" indent="-228600" algn="l">
              <a:lnSpc>
                <a:spcPct val="90000"/>
              </a:lnSpc>
              <a:spcBef>
                <a:spcPts val="413"/>
              </a:spcBef>
              <a:spcAft>
                <a:spcPts val="0"/>
              </a:spcAft>
              <a:buClr>
                <a:srgbClr val="888888"/>
              </a:buClr>
              <a:buSzPts val="1488"/>
              <a:buFont typeface="Arial"/>
              <a:buNone/>
              <a:defRPr sz="1488" b="0" i="0" u="none" strike="noStrike" cap="none">
                <a:solidFill>
                  <a:srgbClr val="888888"/>
                </a:solidFill>
                <a:latin typeface="Calibri"/>
                <a:ea typeface="Calibri"/>
                <a:cs typeface="Calibri"/>
                <a:sym typeface="Calibri"/>
              </a:defRPr>
            </a:lvl3pPr>
            <a:lvl4pPr marL="1828800" marR="0" lvl="3" indent="-228600" algn="l">
              <a:lnSpc>
                <a:spcPct val="90000"/>
              </a:lnSpc>
              <a:spcBef>
                <a:spcPts val="413"/>
              </a:spcBef>
              <a:spcAft>
                <a:spcPts val="0"/>
              </a:spcAft>
              <a:buClr>
                <a:srgbClr val="888888"/>
              </a:buClr>
              <a:buSzPts val="1323"/>
              <a:buFont typeface="Arial"/>
              <a:buNone/>
              <a:defRPr sz="1323" b="0" i="0" u="none" strike="noStrike" cap="none">
                <a:solidFill>
                  <a:srgbClr val="888888"/>
                </a:solidFill>
                <a:latin typeface="Calibri"/>
                <a:ea typeface="Calibri"/>
                <a:cs typeface="Calibri"/>
                <a:sym typeface="Calibri"/>
              </a:defRPr>
            </a:lvl4pPr>
            <a:lvl5pPr marL="2286000" marR="0" lvl="4" indent="-228600" algn="l">
              <a:lnSpc>
                <a:spcPct val="90000"/>
              </a:lnSpc>
              <a:spcBef>
                <a:spcPts val="413"/>
              </a:spcBef>
              <a:spcAft>
                <a:spcPts val="0"/>
              </a:spcAft>
              <a:buClr>
                <a:srgbClr val="888888"/>
              </a:buClr>
              <a:buSzPts val="1323"/>
              <a:buFont typeface="Arial"/>
              <a:buNone/>
              <a:defRPr sz="1323" b="0" i="0" u="none" strike="noStrike" cap="none">
                <a:solidFill>
                  <a:srgbClr val="888888"/>
                </a:solidFill>
                <a:latin typeface="Calibri"/>
                <a:ea typeface="Calibri"/>
                <a:cs typeface="Calibri"/>
                <a:sym typeface="Calibri"/>
              </a:defRPr>
            </a:lvl5pPr>
            <a:lvl6pPr marL="2743200" marR="0" lvl="5" indent="-228600" algn="l">
              <a:lnSpc>
                <a:spcPct val="90000"/>
              </a:lnSpc>
              <a:spcBef>
                <a:spcPts val="413"/>
              </a:spcBef>
              <a:spcAft>
                <a:spcPts val="0"/>
              </a:spcAft>
              <a:buClr>
                <a:srgbClr val="888888"/>
              </a:buClr>
              <a:buSzPts val="1323"/>
              <a:buFont typeface="Arial"/>
              <a:buNone/>
              <a:defRPr sz="1323" b="0" i="0" u="none" strike="noStrike" cap="none">
                <a:solidFill>
                  <a:srgbClr val="888888"/>
                </a:solidFill>
                <a:latin typeface="Calibri"/>
                <a:ea typeface="Calibri"/>
                <a:cs typeface="Calibri"/>
                <a:sym typeface="Calibri"/>
              </a:defRPr>
            </a:lvl6pPr>
            <a:lvl7pPr marL="3200400" marR="0" lvl="6" indent="-228600" algn="l">
              <a:lnSpc>
                <a:spcPct val="90000"/>
              </a:lnSpc>
              <a:spcBef>
                <a:spcPts val="413"/>
              </a:spcBef>
              <a:spcAft>
                <a:spcPts val="0"/>
              </a:spcAft>
              <a:buClr>
                <a:srgbClr val="888888"/>
              </a:buClr>
              <a:buSzPts val="1323"/>
              <a:buFont typeface="Arial"/>
              <a:buNone/>
              <a:defRPr sz="1323" b="0" i="0" u="none" strike="noStrike" cap="none">
                <a:solidFill>
                  <a:srgbClr val="888888"/>
                </a:solidFill>
                <a:latin typeface="Calibri"/>
                <a:ea typeface="Calibri"/>
                <a:cs typeface="Calibri"/>
                <a:sym typeface="Calibri"/>
              </a:defRPr>
            </a:lvl7pPr>
            <a:lvl8pPr marL="3657600" marR="0" lvl="7" indent="-228600" algn="l">
              <a:lnSpc>
                <a:spcPct val="90000"/>
              </a:lnSpc>
              <a:spcBef>
                <a:spcPts val="413"/>
              </a:spcBef>
              <a:spcAft>
                <a:spcPts val="0"/>
              </a:spcAft>
              <a:buClr>
                <a:srgbClr val="888888"/>
              </a:buClr>
              <a:buSzPts val="1323"/>
              <a:buFont typeface="Arial"/>
              <a:buNone/>
              <a:defRPr sz="1323" b="0" i="0" u="none" strike="noStrike" cap="none">
                <a:solidFill>
                  <a:srgbClr val="888888"/>
                </a:solidFill>
                <a:latin typeface="Calibri"/>
                <a:ea typeface="Calibri"/>
                <a:cs typeface="Calibri"/>
                <a:sym typeface="Calibri"/>
              </a:defRPr>
            </a:lvl8pPr>
            <a:lvl9pPr marL="4114800" marR="0" lvl="8" indent="-228600" algn="l">
              <a:lnSpc>
                <a:spcPct val="90000"/>
              </a:lnSpc>
              <a:spcBef>
                <a:spcPts val="413"/>
              </a:spcBef>
              <a:spcAft>
                <a:spcPts val="0"/>
              </a:spcAft>
              <a:buClr>
                <a:srgbClr val="888888"/>
              </a:buClr>
              <a:buSzPts val="1323"/>
              <a:buFont typeface="Arial"/>
              <a:buNone/>
              <a:defRPr sz="1323" b="0" i="0" u="none" strike="noStrike" cap="none">
                <a:solidFill>
                  <a:srgbClr val="888888"/>
                </a:solidFill>
                <a:latin typeface="Calibri"/>
                <a:ea typeface="Calibri"/>
                <a:cs typeface="Calibri"/>
                <a:sym typeface="Calibri"/>
              </a:defRPr>
            </a:lvl9pPr>
          </a:lstStyle>
          <a:p>
            <a:endParaRPr/>
          </a:p>
        </p:txBody>
      </p:sp>
      <p:sp>
        <p:nvSpPr>
          <p:cNvPr id="110" name="Google Shape;110;p45"/>
          <p:cNvSpPr txBox="1">
            <a:spLocks noGrp="1"/>
          </p:cNvSpPr>
          <p:nvPr>
            <p:ph type="dt" idx="10"/>
          </p:nvPr>
        </p:nvSpPr>
        <p:spPr>
          <a:xfrm>
            <a:off x="519112" y="9909175"/>
            <a:ext cx="17019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900"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11" name="Google Shape;111;p45"/>
          <p:cNvSpPr txBox="1">
            <a:spLocks noGrp="1"/>
          </p:cNvSpPr>
          <p:nvPr>
            <p:ph type="ftr" idx="11"/>
          </p:nvPr>
        </p:nvSpPr>
        <p:spPr>
          <a:xfrm>
            <a:off x="2503487" y="9909175"/>
            <a:ext cx="25527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12" name="Google Shape;112;p45"/>
          <p:cNvSpPr txBox="1">
            <a:spLocks noGrp="1"/>
          </p:cNvSpPr>
          <p:nvPr>
            <p:ph type="sldNum" idx="12"/>
          </p:nvPr>
        </p:nvSpPr>
        <p:spPr>
          <a:xfrm>
            <a:off x="5338762" y="9909175"/>
            <a:ext cx="1701900" cy="5700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47"/>
        <p:cNvGrpSpPr/>
        <p:nvPr/>
      </p:nvGrpSpPr>
      <p:grpSpPr>
        <a:xfrm>
          <a:off x="0" y="0"/>
          <a:ext cx="0" cy="0"/>
          <a:chOff x="0" y="0"/>
          <a:chExt cx="0" cy="0"/>
        </a:xfrm>
      </p:grpSpPr>
      <p:sp>
        <p:nvSpPr>
          <p:cNvPr id="48" name="Google Shape;48;p35"/>
          <p:cNvSpPr txBox="1">
            <a:spLocks noGrp="1"/>
          </p:cNvSpPr>
          <p:nvPr>
            <p:ph type="title"/>
          </p:nvPr>
        </p:nvSpPr>
        <p:spPr>
          <a:xfrm>
            <a:off x="519112" y="569912"/>
            <a:ext cx="6521400" cy="2065200"/>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49" name="Google Shape;49;p35"/>
          <p:cNvSpPr txBox="1">
            <a:spLocks noGrp="1"/>
          </p:cNvSpPr>
          <p:nvPr>
            <p:ph type="body" idx="1"/>
          </p:nvPr>
        </p:nvSpPr>
        <p:spPr>
          <a:xfrm>
            <a:off x="519112" y="2846387"/>
            <a:ext cx="6521400" cy="6783300"/>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50" name="Google Shape;50;p35"/>
          <p:cNvSpPr txBox="1">
            <a:spLocks noGrp="1"/>
          </p:cNvSpPr>
          <p:nvPr>
            <p:ph type="dt" idx="10"/>
          </p:nvPr>
        </p:nvSpPr>
        <p:spPr>
          <a:xfrm>
            <a:off x="519112" y="9909175"/>
            <a:ext cx="17019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900"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35"/>
          <p:cNvSpPr txBox="1">
            <a:spLocks noGrp="1"/>
          </p:cNvSpPr>
          <p:nvPr>
            <p:ph type="ftr" idx="11"/>
          </p:nvPr>
        </p:nvSpPr>
        <p:spPr>
          <a:xfrm>
            <a:off x="2503487" y="9909175"/>
            <a:ext cx="25527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35"/>
          <p:cNvSpPr txBox="1">
            <a:spLocks noGrp="1"/>
          </p:cNvSpPr>
          <p:nvPr>
            <p:ph type="sldNum" idx="12"/>
          </p:nvPr>
        </p:nvSpPr>
        <p:spPr>
          <a:xfrm>
            <a:off x="5338762" y="9909175"/>
            <a:ext cx="1701900" cy="5700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カスタム レイアウト 1">
  <p:cSld name="CUSTOM">
    <p:spTree>
      <p:nvGrpSpPr>
        <p:cNvPr id="1" name="Shape 53"/>
        <p:cNvGrpSpPr/>
        <p:nvPr/>
      </p:nvGrpSpPr>
      <p:grpSpPr>
        <a:xfrm>
          <a:off x="0" y="0"/>
          <a:ext cx="0" cy="0"/>
          <a:chOff x="0" y="0"/>
          <a:chExt cx="0" cy="0"/>
        </a:xfrm>
      </p:grpSpPr>
      <p:sp>
        <p:nvSpPr>
          <p:cNvPr id="54" name="Google Shape;54;p36"/>
          <p:cNvSpPr txBox="1">
            <a:spLocks noGrp="1"/>
          </p:cNvSpPr>
          <p:nvPr>
            <p:ph type="title"/>
          </p:nvPr>
        </p:nvSpPr>
        <p:spPr>
          <a:xfrm>
            <a:off x="519112" y="569912"/>
            <a:ext cx="6521400" cy="2065200"/>
          </a:xfrm>
          <a:prstGeom prst="rect">
            <a:avLst/>
          </a:prstGeom>
          <a:noFill/>
          <a:ln>
            <a:noFill/>
          </a:ln>
        </p:spPr>
        <p:txBody>
          <a:bodyPr spcFirstLastPara="1" wrap="square" lIns="91425" tIns="91425" rIns="91425" bIns="91425" anchor="t" anchorCtr="0">
            <a:noAutofit/>
          </a:bodyPr>
          <a:lstStyle>
            <a:lvl1pPr marR="0" lvl="0"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55" name="Google Shape;55;p36"/>
          <p:cNvSpPr txBox="1">
            <a:spLocks noGrp="1"/>
          </p:cNvSpPr>
          <p:nvPr>
            <p:ph type="sldNum" idx="12"/>
          </p:nvPr>
        </p:nvSpPr>
        <p:spPr>
          <a:xfrm>
            <a:off x="5338762" y="9909175"/>
            <a:ext cx="1701900" cy="5700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縦書きタイトルと縦書きテキスト" type="vertTitleAndTx">
  <p:cSld name="VERTICAL_TITLE_AND_VERTICAL_TEXT">
    <p:spTree>
      <p:nvGrpSpPr>
        <p:cNvPr id="1" name="Shape 56"/>
        <p:cNvGrpSpPr/>
        <p:nvPr/>
      </p:nvGrpSpPr>
      <p:grpSpPr>
        <a:xfrm>
          <a:off x="0" y="0"/>
          <a:ext cx="0" cy="0"/>
          <a:chOff x="0" y="0"/>
          <a:chExt cx="0" cy="0"/>
        </a:xfrm>
      </p:grpSpPr>
      <p:sp>
        <p:nvSpPr>
          <p:cNvPr id="57" name="Google Shape;57;p37"/>
          <p:cNvSpPr txBox="1">
            <a:spLocks noGrp="1"/>
          </p:cNvSpPr>
          <p:nvPr>
            <p:ph type="title"/>
          </p:nvPr>
        </p:nvSpPr>
        <p:spPr>
          <a:xfrm rot="5400000">
            <a:off x="1694398" y="4284590"/>
            <a:ext cx="9060900" cy="1630200"/>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58" name="Google Shape;58;p37"/>
          <p:cNvSpPr txBox="1">
            <a:spLocks noGrp="1"/>
          </p:cNvSpPr>
          <p:nvPr>
            <p:ph type="body" idx="1"/>
          </p:nvPr>
        </p:nvSpPr>
        <p:spPr>
          <a:xfrm rot="5400000">
            <a:off x="-1612953" y="2701790"/>
            <a:ext cx="9060900" cy="4795800"/>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59" name="Google Shape;59;p37"/>
          <p:cNvSpPr txBox="1">
            <a:spLocks noGrp="1"/>
          </p:cNvSpPr>
          <p:nvPr>
            <p:ph type="dt" idx="10"/>
          </p:nvPr>
        </p:nvSpPr>
        <p:spPr>
          <a:xfrm>
            <a:off x="519112" y="9909175"/>
            <a:ext cx="17019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900"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0" name="Google Shape;60;p37"/>
          <p:cNvSpPr txBox="1">
            <a:spLocks noGrp="1"/>
          </p:cNvSpPr>
          <p:nvPr>
            <p:ph type="ftr" idx="11"/>
          </p:nvPr>
        </p:nvSpPr>
        <p:spPr>
          <a:xfrm>
            <a:off x="2503487" y="9909175"/>
            <a:ext cx="25527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1" name="Google Shape;61;p37"/>
          <p:cNvSpPr txBox="1">
            <a:spLocks noGrp="1"/>
          </p:cNvSpPr>
          <p:nvPr>
            <p:ph type="sldNum" idx="12"/>
          </p:nvPr>
        </p:nvSpPr>
        <p:spPr>
          <a:xfrm>
            <a:off x="5338762" y="9909175"/>
            <a:ext cx="1701900" cy="5700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タイトルと 縦書きテキスト" type="vertTx">
  <p:cSld name="VERTICAL_TEXT">
    <p:spTree>
      <p:nvGrpSpPr>
        <p:cNvPr id="1" name="Shape 62"/>
        <p:cNvGrpSpPr/>
        <p:nvPr/>
      </p:nvGrpSpPr>
      <p:grpSpPr>
        <a:xfrm>
          <a:off x="0" y="0"/>
          <a:ext cx="0" cy="0"/>
          <a:chOff x="0" y="0"/>
          <a:chExt cx="0" cy="0"/>
        </a:xfrm>
      </p:grpSpPr>
      <p:sp>
        <p:nvSpPr>
          <p:cNvPr id="63" name="Google Shape;63;p38"/>
          <p:cNvSpPr txBox="1">
            <a:spLocks noGrp="1"/>
          </p:cNvSpPr>
          <p:nvPr>
            <p:ph type="title"/>
          </p:nvPr>
        </p:nvSpPr>
        <p:spPr>
          <a:xfrm>
            <a:off x="519112" y="569912"/>
            <a:ext cx="6521400" cy="2065200"/>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64" name="Google Shape;64;p38"/>
          <p:cNvSpPr txBox="1">
            <a:spLocks noGrp="1"/>
          </p:cNvSpPr>
          <p:nvPr>
            <p:ph type="body" idx="1"/>
          </p:nvPr>
        </p:nvSpPr>
        <p:spPr>
          <a:xfrm rot="5400000">
            <a:off x="388212" y="2977337"/>
            <a:ext cx="6783300" cy="6521400"/>
          </a:xfrm>
          <a:prstGeom prst="rect">
            <a:avLst/>
          </a:prstGeom>
          <a:noFill/>
          <a:ln>
            <a:noFill/>
          </a:ln>
        </p:spPr>
        <p:txBody>
          <a:bodyPr spcFirstLastPara="1" wrap="square" lIns="91425" tIns="91425" rIns="91425" bIns="91425" anchor="t" anchorCtr="0">
            <a:noAutofit/>
          </a:bodyPr>
          <a:lstStyle>
            <a:lvl1pPr marL="457200" marR="0" lvl="0" indent="-374650" algn="l">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65" name="Google Shape;65;p38"/>
          <p:cNvSpPr txBox="1">
            <a:spLocks noGrp="1"/>
          </p:cNvSpPr>
          <p:nvPr>
            <p:ph type="dt" idx="10"/>
          </p:nvPr>
        </p:nvSpPr>
        <p:spPr>
          <a:xfrm>
            <a:off x="519112" y="9909175"/>
            <a:ext cx="17019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900"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6" name="Google Shape;66;p38"/>
          <p:cNvSpPr txBox="1">
            <a:spLocks noGrp="1"/>
          </p:cNvSpPr>
          <p:nvPr>
            <p:ph type="ftr" idx="11"/>
          </p:nvPr>
        </p:nvSpPr>
        <p:spPr>
          <a:xfrm>
            <a:off x="2503487" y="9909175"/>
            <a:ext cx="25527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7" name="Google Shape;67;p38"/>
          <p:cNvSpPr txBox="1">
            <a:spLocks noGrp="1"/>
          </p:cNvSpPr>
          <p:nvPr>
            <p:ph type="sldNum" idx="12"/>
          </p:nvPr>
        </p:nvSpPr>
        <p:spPr>
          <a:xfrm>
            <a:off x="5338762" y="9909175"/>
            <a:ext cx="1701900" cy="5700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68"/>
        <p:cNvGrpSpPr/>
        <p:nvPr/>
      </p:nvGrpSpPr>
      <p:grpSpPr>
        <a:xfrm>
          <a:off x="0" y="0"/>
          <a:ext cx="0" cy="0"/>
          <a:chOff x="0" y="0"/>
          <a:chExt cx="0" cy="0"/>
        </a:xfrm>
      </p:grpSpPr>
      <p:sp>
        <p:nvSpPr>
          <p:cNvPr id="69" name="Google Shape;69;p39"/>
          <p:cNvSpPr txBox="1">
            <a:spLocks noGrp="1"/>
          </p:cNvSpPr>
          <p:nvPr>
            <p:ph type="title"/>
          </p:nvPr>
        </p:nvSpPr>
        <p:spPr>
          <a:xfrm>
            <a:off x="520712" y="712788"/>
            <a:ext cx="2438100" cy="2494800"/>
          </a:xfrm>
          <a:prstGeom prst="rect">
            <a:avLst/>
          </a:prstGeom>
          <a:noFill/>
          <a:ln>
            <a:noFill/>
          </a:ln>
        </p:spPr>
        <p:txBody>
          <a:bodyPr spcFirstLastPara="1" wrap="square" lIns="91425" tIns="91425" rIns="91425" bIns="91425" anchor="b" anchorCtr="0">
            <a:noAutofit/>
          </a:bodyPr>
          <a:lstStyle>
            <a:lvl1pPr marR="0" lvl="0" algn="l">
              <a:lnSpc>
                <a:spcPct val="90000"/>
              </a:lnSpc>
              <a:spcBef>
                <a:spcPts val="0"/>
              </a:spcBef>
              <a:spcAft>
                <a:spcPts val="0"/>
              </a:spcAft>
              <a:buClr>
                <a:srgbClr val="000000"/>
              </a:buClr>
              <a:buSzPts val="1400"/>
              <a:buFont typeface="Arial"/>
              <a:buNone/>
              <a:defRPr sz="2645"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70" name="Google Shape;70;p39"/>
          <p:cNvSpPr>
            <a:spLocks noGrp="1"/>
          </p:cNvSpPr>
          <p:nvPr>
            <p:ph type="pic" idx="2"/>
          </p:nvPr>
        </p:nvSpPr>
        <p:spPr>
          <a:xfrm>
            <a:off x="3213847" y="1539425"/>
            <a:ext cx="3827100" cy="7598100"/>
          </a:xfrm>
          <a:prstGeom prst="rect">
            <a:avLst/>
          </a:prstGeom>
          <a:noFill/>
          <a:ln>
            <a:noFill/>
          </a:ln>
        </p:spPr>
      </p:sp>
      <p:sp>
        <p:nvSpPr>
          <p:cNvPr id="71" name="Google Shape;71;p39"/>
          <p:cNvSpPr txBox="1">
            <a:spLocks noGrp="1"/>
          </p:cNvSpPr>
          <p:nvPr>
            <p:ph type="body" idx="1"/>
          </p:nvPr>
        </p:nvSpPr>
        <p:spPr>
          <a:xfrm>
            <a:off x="520712" y="3207544"/>
            <a:ext cx="2438100" cy="5942400"/>
          </a:xfrm>
          <a:prstGeom prst="rect">
            <a:avLst/>
          </a:prstGeom>
          <a:noFill/>
          <a:ln>
            <a:noFill/>
          </a:ln>
        </p:spPr>
        <p:txBody>
          <a:bodyPr spcFirstLastPara="1" wrap="square" lIns="91425" tIns="91425" rIns="91425" bIns="91425" anchor="t" anchorCtr="0">
            <a:noAutofit/>
          </a:bodyPr>
          <a:lstStyle>
            <a:lvl1pPr marL="457200" marR="0" lvl="0" indent="-228600" algn="l">
              <a:lnSpc>
                <a:spcPct val="90000"/>
              </a:lnSpc>
              <a:spcBef>
                <a:spcPts val="825"/>
              </a:spcBef>
              <a:spcAft>
                <a:spcPts val="0"/>
              </a:spcAft>
              <a:buClr>
                <a:schemeClr val="dk1"/>
              </a:buClr>
              <a:buSzPts val="1323"/>
              <a:buFont typeface="Arial"/>
              <a:buNone/>
              <a:defRPr sz="1323" b="0" i="0" u="none" strike="noStrike" cap="none">
                <a:solidFill>
                  <a:schemeClr val="dk1"/>
                </a:solidFill>
                <a:latin typeface="Calibri"/>
                <a:ea typeface="Calibri"/>
                <a:cs typeface="Calibri"/>
                <a:sym typeface="Calibri"/>
              </a:defRPr>
            </a:lvl1pPr>
            <a:lvl2pPr marL="914400" marR="0" lvl="1" indent="-228600" algn="l">
              <a:lnSpc>
                <a:spcPct val="90000"/>
              </a:lnSpc>
              <a:spcBef>
                <a:spcPts val="413"/>
              </a:spcBef>
              <a:spcAft>
                <a:spcPts val="0"/>
              </a:spcAft>
              <a:buClr>
                <a:schemeClr val="dk1"/>
              </a:buClr>
              <a:buSzPts val="1157"/>
              <a:buFont typeface="Arial"/>
              <a:buNone/>
              <a:defRPr sz="1157" b="0" i="0" u="none" strike="noStrike" cap="none">
                <a:solidFill>
                  <a:schemeClr val="dk1"/>
                </a:solidFill>
                <a:latin typeface="Calibri"/>
                <a:ea typeface="Calibri"/>
                <a:cs typeface="Calibri"/>
                <a:sym typeface="Calibri"/>
              </a:defRPr>
            </a:lvl2pPr>
            <a:lvl3pPr marL="1371600" marR="0" lvl="2" indent="-228600" algn="l">
              <a:lnSpc>
                <a:spcPct val="90000"/>
              </a:lnSpc>
              <a:spcBef>
                <a:spcPts val="413"/>
              </a:spcBef>
              <a:spcAft>
                <a:spcPts val="0"/>
              </a:spcAft>
              <a:buClr>
                <a:schemeClr val="dk1"/>
              </a:buClr>
              <a:buSzPts val="992"/>
              <a:buFont typeface="Arial"/>
              <a:buNone/>
              <a:defRPr sz="992" b="0" i="0" u="none" strike="noStrike" cap="none">
                <a:solidFill>
                  <a:schemeClr val="dk1"/>
                </a:solidFill>
                <a:latin typeface="Calibri"/>
                <a:ea typeface="Calibri"/>
                <a:cs typeface="Calibri"/>
                <a:sym typeface="Calibri"/>
              </a:defRPr>
            </a:lvl3pPr>
            <a:lvl4pPr marL="1828800" marR="0" lvl="3"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4pPr>
            <a:lvl5pPr marL="2286000" marR="0" lvl="4"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5pPr>
            <a:lvl6pPr marL="2743200" marR="0" lvl="5"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6pPr>
            <a:lvl7pPr marL="3200400" marR="0" lvl="6"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7pPr>
            <a:lvl8pPr marL="3657600" marR="0" lvl="7"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8pPr>
            <a:lvl9pPr marL="4114800" marR="0" lvl="8"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9pPr>
          </a:lstStyle>
          <a:p>
            <a:endParaRPr/>
          </a:p>
        </p:txBody>
      </p:sp>
      <p:sp>
        <p:nvSpPr>
          <p:cNvPr id="72" name="Google Shape;72;p39"/>
          <p:cNvSpPr txBox="1">
            <a:spLocks noGrp="1"/>
          </p:cNvSpPr>
          <p:nvPr>
            <p:ph type="dt" idx="10"/>
          </p:nvPr>
        </p:nvSpPr>
        <p:spPr>
          <a:xfrm>
            <a:off x="519112" y="9909175"/>
            <a:ext cx="17019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900"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3" name="Google Shape;73;p39"/>
          <p:cNvSpPr txBox="1">
            <a:spLocks noGrp="1"/>
          </p:cNvSpPr>
          <p:nvPr>
            <p:ph type="ftr" idx="11"/>
          </p:nvPr>
        </p:nvSpPr>
        <p:spPr>
          <a:xfrm>
            <a:off x="2503487" y="9909175"/>
            <a:ext cx="25527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4" name="Google Shape;74;p39"/>
          <p:cNvSpPr txBox="1">
            <a:spLocks noGrp="1"/>
          </p:cNvSpPr>
          <p:nvPr>
            <p:ph type="sldNum" idx="12"/>
          </p:nvPr>
        </p:nvSpPr>
        <p:spPr>
          <a:xfrm>
            <a:off x="5338762" y="9909175"/>
            <a:ext cx="1701900" cy="5700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タイトル付きの コンテンツ" type="objTx">
  <p:cSld name="OBJECT_WITH_CAPTION_TEXT">
    <p:spTree>
      <p:nvGrpSpPr>
        <p:cNvPr id="1" name="Shape 75"/>
        <p:cNvGrpSpPr/>
        <p:nvPr/>
      </p:nvGrpSpPr>
      <p:grpSpPr>
        <a:xfrm>
          <a:off x="0" y="0"/>
          <a:ext cx="0" cy="0"/>
          <a:chOff x="0" y="0"/>
          <a:chExt cx="0" cy="0"/>
        </a:xfrm>
      </p:grpSpPr>
      <p:sp>
        <p:nvSpPr>
          <p:cNvPr id="76" name="Google Shape;76;p40"/>
          <p:cNvSpPr txBox="1">
            <a:spLocks noGrp="1"/>
          </p:cNvSpPr>
          <p:nvPr>
            <p:ph type="title"/>
          </p:nvPr>
        </p:nvSpPr>
        <p:spPr>
          <a:xfrm>
            <a:off x="520712" y="712788"/>
            <a:ext cx="2438100" cy="2494800"/>
          </a:xfrm>
          <a:prstGeom prst="rect">
            <a:avLst/>
          </a:prstGeom>
          <a:noFill/>
          <a:ln>
            <a:noFill/>
          </a:ln>
        </p:spPr>
        <p:txBody>
          <a:bodyPr spcFirstLastPara="1" wrap="square" lIns="91425" tIns="91425" rIns="91425" bIns="91425" anchor="b" anchorCtr="0">
            <a:noAutofit/>
          </a:bodyPr>
          <a:lstStyle>
            <a:lvl1pPr marR="0" lvl="0" algn="l">
              <a:lnSpc>
                <a:spcPct val="90000"/>
              </a:lnSpc>
              <a:spcBef>
                <a:spcPts val="0"/>
              </a:spcBef>
              <a:spcAft>
                <a:spcPts val="0"/>
              </a:spcAft>
              <a:buClr>
                <a:srgbClr val="000000"/>
              </a:buClr>
              <a:buSzPts val="1400"/>
              <a:buFont typeface="Arial"/>
              <a:buNone/>
              <a:defRPr sz="2645"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77" name="Google Shape;77;p40"/>
          <p:cNvSpPr txBox="1">
            <a:spLocks noGrp="1"/>
          </p:cNvSpPr>
          <p:nvPr>
            <p:ph type="body" idx="1"/>
          </p:nvPr>
        </p:nvSpPr>
        <p:spPr>
          <a:xfrm>
            <a:off x="3213847" y="1539425"/>
            <a:ext cx="3827100" cy="7598100"/>
          </a:xfrm>
          <a:prstGeom prst="rect">
            <a:avLst/>
          </a:prstGeom>
          <a:noFill/>
          <a:ln>
            <a:noFill/>
          </a:ln>
        </p:spPr>
        <p:txBody>
          <a:bodyPr spcFirstLastPara="1" wrap="square" lIns="91425" tIns="91425" rIns="91425" bIns="91425" anchor="t" anchorCtr="0">
            <a:noAutofit/>
          </a:bodyPr>
          <a:lstStyle>
            <a:lvl1pPr marL="457200" marR="0" lvl="0" indent="-396558" algn="l">
              <a:lnSpc>
                <a:spcPct val="90000"/>
              </a:lnSpc>
              <a:spcBef>
                <a:spcPts val="825"/>
              </a:spcBef>
              <a:spcAft>
                <a:spcPts val="0"/>
              </a:spcAft>
              <a:buClr>
                <a:schemeClr val="dk1"/>
              </a:buClr>
              <a:buSzPts val="2645"/>
              <a:buFont typeface="Arial"/>
              <a:buChar char="•"/>
              <a:defRPr sz="2645" b="0" i="0" u="none" strike="noStrike" cap="none">
                <a:solidFill>
                  <a:schemeClr val="dk1"/>
                </a:solidFill>
                <a:latin typeface="Calibri"/>
                <a:ea typeface="Calibri"/>
                <a:cs typeface="Calibri"/>
                <a:sym typeface="Calibri"/>
              </a:defRPr>
            </a:lvl1pPr>
            <a:lvl2pPr marL="914400" marR="0" lvl="1" indent="-375603" algn="l">
              <a:lnSpc>
                <a:spcPct val="90000"/>
              </a:lnSpc>
              <a:spcBef>
                <a:spcPts val="413"/>
              </a:spcBef>
              <a:spcAft>
                <a:spcPts val="0"/>
              </a:spcAft>
              <a:buClr>
                <a:schemeClr val="dk1"/>
              </a:buClr>
              <a:buSzPts val="2315"/>
              <a:buFont typeface="Arial"/>
              <a:buChar char="•"/>
              <a:defRPr sz="2315" b="0" i="0" u="none" strike="noStrike" cap="none">
                <a:solidFill>
                  <a:schemeClr val="dk1"/>
                </a:solidFill>
                <a:latin typeface="Calibri"/>
                <a:ea typeface="Calibri"/>
                <a:cs typeface="Calibri"/>
                <a:sym typeface="Calibri"/>
              </a:defRPr>
            </a:lvl2pPr>
            <a:lvl3pPr marL="1371600" marR="0" lvl="2" indent="-354584" algn="l">
              <a:lnSpc>
                <a:spcPct val="90000"/>
              </a:lnSpc>
              <a:spcBef>
                <a:spcPts val="413"/>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3pPr>
            <a:lvl4pPr marL="1828800" marR="0" lvl="3" indent="-333566" algn="l">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4pPr>
            <a:lvl5pPr marL="2286000" marR="0" lvl="4" indent="-333566" algn="l">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5pPr>
            <a:lvl6pPr marL="2743200" marR="0" lvl="5" indent="-333566" algn="l">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6pPr>
            <a:lvl7pPr marL="3200400" marR="0" lvl="6" indent="-333566" algn="l">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7pPr>
            <a:lvl8pPr marL="3657600" marR="0" lvl="7" indent="-333566" algn="l">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8pPr>
            <a:lvl9pPr marL="4114800" marR="0" lvl="8" indent="-333566" algn="l">
              <a:lnSpc>
                <a:spcPct val="90000"/>
              </a:lnSpc>
              <a:spcBef>
                <a:spcPts val="413"/>
              </a:spcBef>
              <a:spcAft>
                <a:spcPts val="0"/>
              </a:spcAft>
              <a:buClr>
                <a:schemeClr val="dk1"/>
              </a:buClr>
              <a:buSzPts val="1653"/>
              <a:buFont typeface="Arial"/>
              <a:buChar char="•"/>
              <a:defRPr sz="1653" b="0" i="0" u="none" strike="noStrike" cap="none">
                <a:solidFill>
                  <a:schemeClr val="dk1"/>
                </a:solidFill>
                <a:latin typeface="Calibri"/>
                <a:ea typeface="Calibri"/>
                <a:cs typeface="Calibri"/>
                <a:sym typeface="Calibri"/>
              </a:defRPr>
            </a:lvl9pPr>
          </a:lstStyle>
          <a:p>
            <a:endParaRPr/>
          </a:p>
        </p:txBody>
      </p:sp>
      <p:sp>
        <p:nvSpPr>
          <p:cNvPr id="78" name="Google Shape;78;p40"/>
          <p:cNvSpPr txBox="1">
            <a:spLocks noGrp="1"/>
          </p:cNvSpPr>
          <p:nvPr>
            <p:ph type="body" idx="2"/>
          </p:nvPr>
        </p:nvSpPr>
        <p:spPr>
          <a:xfrm>
            <a:off x="520712" y="3207544"/>
            <a:ext cx="2438100" cy="5942400"/>
          </a:xfrm>
          <a:prstGeom prst="rect">
            <a:avLst/>
          </a:prstGeom>
          <a:noFill/>
          <a:ln>
            <a:noFill/>
          </a:ln>
        </p:spPr>
        <p:txBody>
          <a:bodyPr spcFirstLastPara="1" wrap="square" lIns="91425" tIns="91425" rIns="91425" bIns="91425" anchor="t" anchorCtr="0">
            <a:noAutofit/>
          </a:bodyPr>
          <a:lstStyle>
            <a:lvl1pPr marL="457200" marR="0" lvl="0" indent="-228600" algn="l">
              <a:lnSpc>
                <a:spcPct val="90000"/>
              </a:lnSpc>
              <a:spcBef>
                <a:spcPts val="825"/>
              </a:spcBef>
              <a:spcAft>
                <a:spcPts val="0"/>
              </a:spcAft>
              <a:buClr>
                <a:schemeClr val="dk1"/>
              </a:buClr>
              <a:buSzPts val="1323"/>
              <a:buFont typeface="Arial"/>
              <a:buNone/>
              <a:defRPr sz="1323" b="0" i="0" u="none" strike="noStrike" cap="none">
                <a:solidFill>
                  <a:schemeClr val="dk1"/>
                </a:solidFill>
                <a:latin typeface="Calibri"/>
                <a:ea typeface="Calibri"/>
                <a:cs typeface="Calibri"/>
                <a:sym typeface="Calibri"/>
              </a:defRPr>
            </a:lvl1pPr>
            <a:lvl2pPr marL="914400" marR="0" lvl="1" indent="-228600" algn="l">
              <a:lnSpc>
                <a:spcPct val="90000"/>
              </a:lnSpc>
              <a:spcBef>
                <a:spcPts val="413"/>
              </a:spcBef>
              <a:spcAft>
                <a:spcPts val="0"/>
              </a:spcAft>
              <a:buClr>
                <a:schemeClr val="dk1"/>
              </a:buClr>
              <a:buSzPts val="1157"/>
              <a:buFont typeface="Arial"/>
              <a:buNone/>
              <a:defRPr sz="1157" b="0" i="0" u="none" strike="noStrike" cap="none">
                <a:solidFill>
                  <a:schemeClr val="dk1"/>
                </a:solidFill>
                <a:latin typeface="Calibri"/>
                <a:ea typeface="Calibri"/>
                <a:cs typeface="Calibri"/>
                <a:sym typeface="Calibri"/>
              </a:defRPr>
            </a:lvl2pPr>
            <a:lvl3pPr marL="1371600" marR="0" lvl="2" indent="-228600" algn="l">
              <a:lnSpc>
                <a:spcPct val="90000"/>
              </a:lnSpc>
              <a:spcBef>
                <a:spcPts val="413"/>
              </a:spcBef>
              <a:spcAft>
                <a:spcPts val="0"/>
              </a:spcAft>
              <a:buClr>
                <a:schemeClr val="dk1"/>
              </a:buClr>
              <a:buSzPts val="992"/>
              <a:buFont typeface="Arial"/>
              <a:buNone/>
              <a:defRPr sz="992" b="0" i="0" u="none" strike="noStrike" cap="none">
                <a:solidFill>
                  <a:schemeClr val="dk1"/>
                </a:solidFill>
                <a:latin typeface="Calibri"/>
                <a:ea typeface="Calibri"/>
                <a:cs typeface="Calibri"/>
                <a:sym typeface="Calibri"/>
              </a:defRPr>
            </a:lvl3pPr>
            <a:lvl4pPr marL="1828800" marR="0" lvl="3"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4pPr>
            <a:lvl5pPr marL="2286000" marR="0" lvl="4"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5pPr>
            <a:lvl6pPr marL="2743200" marR="0" lvl="5"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6pPr>
            <a:lvl7pPr marL="3200400" marR="0" lvl="6"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7pPr>
            <a:lvl8pPr marL="3657600" marR="0" lvl="7"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8pPr>
            <a:lvl9pPr marL="4114800" marR="0" lvl="8" indent="-228600" algn="l">
              <a:lnSpc>
                <a:spcPct val="90000"/>
              </a:lnSpc>
              <a:spcBef>
                <a:spcPts val="413"/>
              </a:spcBef>
              <a:spcAft>
                <a:spcPts val="0"/>
              </a:spcAft>
              <a:buClr>
                <a:schemeClr val="dk1"/>
              </a:buClr>
              <a:buSzPts val="827"/>
              <a:buFont typeface="Arial"/>
              <a:buNone/>
              <a:defRPr sz="827" b="0" i="0" u="none" strike="noStrike" cap="none">
                <a:solidFill>
                  <a:schemeClr val="dk1"/>
                </a:solidFill>
                <a:latin typeface="Calibri"/>
                <a:ea typeface="Calibri"/>
                <a:cs typeface="Calibri"/>
                <a:sym typeface="Calibri"/>
              </a:defRPr>
            </a:lvl9pPr>
          </a:lstStyle>
          <a:p>
            <a:endParaRPr/>
          </a:p>
        </p:txBody>
      </p:sp>
      <p:sp>
        <p:nvSpPr>
          <p:cNvPr id="79" name="Google Shape;79;p40"/>
          <p:cNvSpPr txBox="1">
            <a:spLocks noGrp="1"/>
          </p:cNvSpPr>
          <p:nvPr>
            <p:ph type="dt" idx="10"/>
          </p:nvPr>
        </p:nvSpPr>
        <p:spPr>
          <a:xfrm>
            <a:off x="519112" y="9909175"/>
            <a:ext cx="17019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900"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0" name="Google Shape;80;p40"/>
          <p:cNvSpPr txBox="1">
            <a:spLocks noGrp="1"/>
          </p:cNvSpPr>
          <p:nvPr>
            <p:ph type="ftr" idx="11"/>
          </p:nvPr>
        </p:nvSpPr>
        <p:spPr>
          <a:xfrm>
            <a:off x="2503487" y="9909175"/>
            <a:ext cx="25527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1" name="Google Shape;81;p40"/>
          <p:cNvSpPr txBox="1">
            <a:spLocks noGrp="1"/>
          </p:cNvSpPr>
          <p:nvPr>
            <p:ph type="sldNum" idx="12"/>
          </p:nvPr>
        </p:nvSpPr>
        <p:spPr>
          <a:xfrm>
            <a:off x="5338762" y="9909175"/>
            <a:ext cx="1701900" cy="5700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82"/>
        <p:cNvGrpSpPr/>
        <p:nvPr/>
      </p:nvGrpSpPr>
      <p:grpSpPr>
        <a:xfrm>
          <a:off x="0" y="0"/>
          <a:ext cx="0" cy="0"/>
          <a:chOff x="0" y="0"/>
          <a:chExt cx="0" cy="0"/>
        </a:xfrm>
      </p:grpSpPr>
      <p:sp>
        <p:nvSpPr>
          <p:cNvPr id="83" name="Google Shape;83;p41"/>
          <p:cNvSpPr txBox="1">
            <a:spLocks noGrp="1"/>
          </p:cNvSpPr>
          <p:nvPr>
            <p:ph type="dt" idx="10"/>
          </p:nvPr>
        </p:nvSpPr>
        <p:spPr>
          <a:xfrm>
            <a:off x="519112" y="9909175"/>
            <a:ext cx="17019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900"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p41"/>
          <p:cNvSpPr txBox="1">
            <a:spLocks noGrp="1"/>
          </p:cNvSpPr>
          <p:nvPr>
            <p:ph type="ftr" idx="11"/>
          </p:nvPr>
        </p:nvSpPr>
        <p:spPr>
          <a:xfrm>
            <a:off x="2503487" y="9909175"/>
            <a:ext cx="25527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p41"/>
          <p:cNvSpPr txBox="1">
            <a:spLocks noGrp="1"/>
          </p:cNvSpPr>
          <p:nvPr>
            <p:ph type="sldNum" idx="12"/>
          </p:nvPr>
        </p:nvSpPr>
        <p:spPr>
          <a:xfrm>
            <a:off x="5338762" y="9909175"/>
            <a:ext cx="1701900" cy="5700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86"/>
        <p:cNvGrpSpPr/>
        <p:nvPr/>
      </p:nvGrpSpPr>
      <p:grpSpPr>
        <a:xfrm>
          <a:off x="0" y="0"/>
          <a:ext cx="0" cy="0"/>
          <a:chOff x="0" y="0"/>
          <a:chExt cx="0" cy="0"/>
        </a:xfrm>
      </p:grpSpPr>
      <p:sp>
        <p:nvSpPr>
          <p:cNvPr id="87" name="Google Shape;87;p42"/>
          <p:cNvSpPr txBox="1">
            <a:spLocks noGrp="1"/>
          </p:cNvSpPr>
          <p:nvPr>
            <p:ph type="title"/>
          </p:nvPr>
        </p:nvSpPr>
        <p:spPr>
          <a:xfrm>
            <a:off x="519112" y="569912"/>
            <a:ext cx="6521400" cy="2065200"/>
          </a:xfrm>
          <a:prstGeom prst="rect">
            <a:avLst/>
          </a:prstGeom>
          <a:noFill/>
          <a:ln>
            <a:noFill/>
          </a:ln>
        </p:spPr>
        <p:txBody>
          <a:bodyPr spcFirstLastPara="1" wrap="square" lIns="91425" tIns="91425" rIns="91425" bIns="91425" anchor="ctr" anchorCtr="0">
            <a:noAutofit/>
          </a:bodyPr>
          <a:lstStyle>
            <a:lvl1pPr marR="0" lvl="0"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1pPr>
            <a:lvl2pPr marR="0" lvl="1"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88" name="Google Shape;88;p42"/>
          <p:cNvSpPr txBox="1">
            <a:spLocks noGrp="1"/>
          </p:cNvSpPr>
          <p:nvPr>
            <p:ph type="dt" idx="10"/>
          </p:nvPr>
        </p:nvSpPr>
        <p:spPr>
          <a:xfrm>
            <a:off x="519112" y="9909175"/>
            <a:ext cx="17019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900" b="0" i="0" u="none" strike="noStrike" cap="none">
                <a:solidFill>
                  <a:srgbClr val="898989"/>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42"/>
          <p:cNvSpPr txBox="1">
            <a:spLocks noGrp="1"/>
          </p:cNvSpPr>
          <p:nvPr>
            <p:ph type="ftr" idx="11"/>
          </p:nvPr>
        </p:nvSpPr>
        <p:spPr>
          <a:xfrm>
            <a:off x="2503487" y="9909175"/>
            <a:ext cx="2552700" cy="570000"/>
          </a:xfrm>
          <a:prstGeom prst="rect">
            <a:avLst/>
          </a:prstGeom>
          <a:noFill/>
          <a:ln>
            <a:noFill/>
          </a:ln>
        </p:spPr>
        <p:txBody>
          <a:bodyPr spcFirstLastPara="1" wrap="square" lIns="91425" tIns="91425" rIns="91425" bIns="91425" anchor="ctr"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0" name="Google Shape;90;p42"/>
          <p:cNvSpPr txBox="1">
            <a:spLocks noGrp="1"/>
          </p:cNvSpPr>
          <p:nvPr>
            <p:ph type="sldNum" idx="12"/>
          </p:nvPr>
        </p:nvSpPr>
        <p:spPr>
          <a:xfrm>
            <a:off x="5338762" y="9909175"/>
            <a:ext cx="1701900" cy="5700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32"/>
          <p:cNvPicPr preferRelativeResize="0"/>
          <p:nvPr/>
        </p:nvPicPr>
        <p:blipFill rotWithShape="1">
          <a:blip r:embed="rId3">
            <a:alphaModFix/>
          </a:blip>
          <a:srcRect/>
          <a:stretch/>
        </p:blipFill>
        <p:spPr>
          <a:xfrm>
            <a:off x="0" y="0"/>
            <a:ext cx="7559675" cy="966787"/>
          </a:xfrm>
          <a:prstGeom prst="rect">
            <a:avLst/>
          </a:prstGeom>
          <a:noFill/>
          <a:ln>
            <a:noFill/>
          </a:ln>
        </p:spPr>
      </p:pic>
      <p:sp>
        <p:nvSpPr>
          <p:cNvPr id="11" name="Google Shape;11;p32"/>
          <p:cNvSpPr txBox="1"/>
          <p:nvPr/>
        </p:nvSpPr>
        <p:spPr>
          <a:xfrm>
            <a:off x="361950" y="482600"/>
            <a:ext cx="6521450" cy="37623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もくじ文字幅1.5pt広</a:t>
            </a:r>
            <a:endParaRPr sz="1400" b="0" i="0" u="none" strike="noStrike" cap="none">
              <a:solidFill>
                <a:srgbClr val="000000"/>
              </a:solidFill>
              <a:latin typeface="Arial"/>
              <a:ea typeface="Arial"/>
              <a:cs typeface="Arial"/>
              <a:sym typeface="Arial"/>
            </a:endParaRPr>
          </a:p>
        </p:txBody>
      </p:sp>
      <p:sp>
        <p:nvSpPr>
          <p:cNvPr id="12" name="Google Shape;12;p32"/>
          <p:cNvSpPr txBox="1"/>
          <p:nvPr/>
        </p:nvSpPr>
        <p:spPr>
          <a:xfrm>
            <a:off x="361950" y="1800225"/>
            <a:ext cx="2803525"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サイズは12ptカラーは黒75</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行間を1.4行文字間+0.7ポイント</a:t>
            </a:r>
            <a:endParaRPr sz="1400" b="0" i="0" u="none" strike="noStrike" cap="none">
              <a:solidFill>
                <a:srgbClr val="000000"/>
              </a:solidFill>
              <a:latin typeface="Arial"/>
              <a:ea typeface="Arial"/>
              <a:cs typeface="Arial"/>
              <a:sym typeface="Arial"/>
            </a:endParaRPr>
          </a:p>
        </p:txBody>
      </p:sp>
      <p:sp>
        <p:nvSpPr>
          <p:cNvPr id="13" name="Google Shape;13;p32"/>
          <p:cNvSpPr txBox="1"/>
          <p:nvPr/>
        </p:nvSpPr>
        <p:spPr>
          <a:xfrm>
            <a:off x="6710362" y="1800225"/>
            <a:ext cx="463550" cy="633412"/>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P.4</a:t>
            </a:r>
            <a:endParaRPr sz="1400" b="0" i="0" u="none" strike="noStrike" cap="none">
              <a:solidFill>
                <a:srgbClr val="000000"/>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P.5</a:t>
            </a:r>
            <a:endParaRPr sz="1400" b="0" i="0" u="none" strike="noStrike" cap="none">
              <a:solidFill>
                <a:srgbClr val="000000"/>
              </a:solidFill>
              <a:latin typeface="Arial"/>
              <a:ea typeface="Arial"/>
              <a:cs typeface="Arial"/>
              <a:sym typeface="Arial"/>
            </a:endParaRPr>
          </a:p>
        </p:txBody>
      </p:sp>
      <p:sp>
        <p:nvSpPr>
          <p:cNvPr id="14" name="Google Shape;14;p32"/>
          <p:cNvSpPr txBox="1"/>
          <p:nvPr/>
        </p:nvSpPr>
        <p:spPr>
          <a:xfrm>
            <a:off x="2925762" y="1800225"/>
            <a:ext cx="3784600"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5" name="Google Shape;15;p32"/>
          <p:cNvSpPr txBox="1"/>
          <p:nvPr/>
        </p:nvSpPr>
        <p:spPr>
          <a:xfrm>
            <a:off x="361950" y="2593975"/>
            <a:ext cx="6521450" cy="35718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大見出し16pt文字間1.5pt広</a:t>
            </a:r>
            <a:endParaRPr sz="1400" b="0" i="0" u="none" strike="noStrike" cap="none">
              <a:solidFill>
                <a:srgbClr val="000000"/>
              </a:solidFill>
              <a:latin typeface="Arial"/>
              <a:ea typeface="Arial"/>
              <a:cs typeface="Arial"/>
              <a:sym typeface="Arial"/>
            </a:endParaRPr>
          </a:p>
        </p:txBody>
      </p:sp>
      <p:sp>
        <p:nvSpPr>
          <p:cNvPr id="16" name="Google Shape;16;p32"/>
          <p:cNvSpPr txBox="1"/>
          <p:nvPr/>
        </p:nvSpPr>
        <p:spPr>
          <a:xfrm>
            <a:off x="361950" y="2990850"/>
            <a:ext cx="2803525" cy="674687"/>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サイズは12ptカラーは黒75</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行間を1.4行文字間+0.7ポイント</a:t>
            </a:r>
            <a:endParaRPr sz="1400" b="0" i="0" u="none" strike="noStrike" cap="none">
              <a:solidFill>
                <a:srgbClr val="000000"/>
              </a:solidFill>
              <a:latin typeface="Arial"/>
              <a:ea typeface="Arial"/>
              <a:cs typeface="Arial"/>
              <a:sym typeface="Arial"/>
            </a:endParaRPr>
          </a:p>
        </p:txBody>
      </p:sp>
      <p:sp>
        <p:nvSpPr>
          <p:cNvPr id="17" name="Google Shape;17;p32"/>
          <p:cNvSpPr txBox="1"/>
          <p:nvPr/>
        </p:nvSpPr>
        <p:spPr>
          <a:xfrm>
            <a:off x="6710362" y="2990850"/>
            <a:ext cx="463550" cy="633412"/>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P.4</a:t>
            </a:r>
            <a:endParaRPr sz="1400" b="0" i="0" u="none" strike="noStrike" cap="none">
              <a:solidFill>
                <a:srgbClr val="000000"/>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P.5</a:t>
            </a:r>
            <a:endParaRPr sz="1400" b="0" i="0" u="none" strike="noStrike" cap="none">
              <a:solidFill>
                <a:srgbClr val="000000"/>
              </a:solidFill>
              <a:latin typeface="Arial"/>
              <a:ea typeface="Arial"/>
              <a:cs typeface="Arial"/>
              <a:sym typeface="Arial"/>
            </a:endParaRPr>
          </a:p>
        </p:txBody>
      </p:sp>
      <p:sp>
        <p:nvSpPr>
          <p:cNvPr id="18" name="Google Shape;18;p32"/>
          <p:cNvSpPr txBox="1"/>
          <p:nvPr/>
        </p:nvSpPr>
        <p:spPr>
          <a:xfrm>
            <a:off x="2925762" y="2990850"/>
            <a:ext cx="3784600"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9" name="Google Shape;19;p32"/>
          <p:cNvSpPr txBox="1"/>
          <p:nvPr/>
        </p:nvSpPr>
        <p:spPr>
          <a:xfrm>
            <a:off x="361950" y="3954462"/>
            <a:ext cx="6521450" cy="3556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大見出し16pt文字間1.5pt広</a:t>
            </a:r>
            <a:endParaRPr sz="1400" b="0" i="0" u="none" strike="noStrike" cap="none">
              <a:solidFill>
                <a:srgbClr val="000000"/>
              </a:solidFill>
              <a:latin typeface="Arial"/>
              <a:ea typeface="Arial"/>
              <a:cs typeface="Arial"/>
              <a:sym typeface="Arial"/>
            </a:endParaRPr>
          </a:p>
        </p:txBody>
      </p:sp>
      <p:sp>
        <p:nvSpPr>
          <p:cNvPr id="20" name="Google Shape;20;p32"/>
          <p:cNvSpPr txBox="1"/>
          <p:nvPr/>
        </p:nvSpPr>
        <p:spPr>
          <a:xfrm>
            <a:off x="361950" y="4351337"/>
            <a:ext cx="2803525"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サイズは12ptカラーは黒75</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行間を1.4行文字間+0.7ポイント</a:t>
            </a:r>
            <a:endParaRPr sz="1400" b="0" i="0" u="none" strike="noStrike" cap="none">
              <a:solidFill>
                <a:srgbClr val="000000"/>
              </a:solidFill>
              <a:latin typeface="Arial"/>
              <a:ea typeface="Arial"/>
              <a:cs typeface="Arial"/>
              <a:sym typeface="Arial"/>
            </a:endParaRPr>
          </a:p>
        </p:txBody>
      </p:sp>
      <p:sp>
        <p:nvSpPr>
          <p:cNvPr id="21" name="Google Shape;21;p32"/>
          <p:cNvSpPr txBox="1"/>
          <p:nvPr/>
        </p:nvSpPr>
        <p:spPr>
          <a:xfrm>
            <a:off x="6710362" y="4351337"/>
            <a:ext cx="463550" cy="633412"/>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P.4</a:t>
            </a:r>
            <a:endParaRPr sz="1400" b="0" i="0" u="none" strike="noStrike" cap="none">
              <a:solidFill>
                <a:srgbClr val="000000"/>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P.5</a:t>
            </a:r>
            <a:endParaRPr sz="1400" b="0" i="0" u="none" strike="noStrike" cap="none">
              <a:solidFill>
                <a:srgbClr val="000000"/>
              </a:solidFill>
              <a:latin typeface="Arial"/>
              <a:ea typeface="Arial"/>
              <a:cs typeface="Arial"/>
              <a:sym typeface="Arial"/>
            </a:endParaRPr>
          </a:p>
        </p:txBody>
      </p:sp>
      <p:sp>
        <p:nvSpPr>
          <p:cNvPr id="22" name="Google Shape;22;p32"/>
          <p:cNvSpPr txBox="1"/>
          <p:nvPr/>
        </p:nvSpPr>
        <p:spPr>
          <a:xfrm>
            <a:off x="2925762" y="4351337"/>
            <a:ext cx="3784600"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23" name="Google Shape;23;p32"/>
          <p:cNvSpPr txBox="1"/>
          <p:nvPr/>
        </p:nvSpPr>
        <p:spPr>
          <a:xfrm>
            <a:off x="361950" y="5313362"/>
            <a:ext cx="6521450" cy="3556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大見出し16pt文字間1.5pt広</a:t>
            </a:r>
            <a:endParaRPr sz="1400" b="0" i="0" u="none" strike="noStrike" cap="none">
              <a:solidFill>
                <a:srgbClr val="000000"/>
              </a:solidFill>
              <a:latin typeface="Arial"/>
              <a:ea typeface="Arial"/>
              <a:cs typeface="Arial"/>
              <a:sym typeface="Arial"/>
            </a:endParaRPr>
          </a:p>
        </p:txBody>
      </p:sp>
      <p:sp>
        <p:nvSpPr>
          <p:cNvPr id="24" name="Google Shape;24;p32"/>
          <p:cNvSpPr txBox="1"/>
          <p:nvPr/>
        </p:nvSpPr>
        <p:spPr>
          <a:xfrm>
            <a:off x="361950" y="5710237"/>
            <a:ext cx="2803525"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サイズは12ptカラーは黒75</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行間を1.4行文字間+0.7ポイント</a:t>
            </a:r>
            <a:endParaRPr sz="1400" b="0" i="0" u="none" strike="noStrike" cap="none">
              <a:solidFill>
                <a:srgbClr val="000000"/>
              </a:solidFill>
              <a:latin typeface="Arial"/>
              <a:ea typeface="Arial"/>
              <a:cs typeface="Arial"/>
              <a:sym typeface="Arial"/>
            </a:endParaRPr>
          </a:p>
        </p:txBody>
      </p:sp>
      <p:sp>
        <p:nvSpPr>
          <p:cNvPr id="25" name="Google Shape;25;p32"/>
          <p:cNvSpPr txBox="1"/>
          <p:nvPr/>
        </p:nvSpPr>
        <p:spPr>
          <a:xfrm>
            <a:off x="6710362" y="5710237"/>
            <a:ext cx="463550" cy="633412"/>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P.4</a:t>
            </a:r>
            <a:endParaRPr sz="1400" b="0" i="0" u="none" strike="noStrike" cap="none">
              <a:solidFill>
                <a:srgbClr val="000000"/>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P.5</a:t>
            </a:r>
            <a:endParaRPr sz="1400" b="0" i="0" u="none" strike="noStrike" cap="none">
              <a:solidFill>
                <a:srgbClr val="000000"/>
              </a:solidFill>
              <a:latin typeface="Arial"/>
              <a:ea typeface="Arial"/>
              <a:cs typeface="Arial"/>
              <a:sym typeface="Arial"/>
            </a:endParaRPr>
          </a:p>
        </p:txBody>
      </p:sp>
      <p:sp>
        <p:nvSpPr>
          <p:cNvPr id="26" name="Google Shape;26;p32"/>
          <p:cNvSpPr txBox="1"/>
          <p:nvPr/>
        </p:nvSpPr>
        <p:spPr>
          <a:xfrm>
            <a:off x="2925762" y="5710237"/>
            <a:ext cx="3784600"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27" name="Google Shape;27;p32"/>
          <p:cNvSpPr txBox="1"/>
          <p:nvPr/>
        </p:nvSpPr>
        <p:spPr>
          <a:xfrm>
            <a:off x="361950" y="6673850"/>
            <a:ext cx="6521450" cy="3556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大見出し16pt文字間1.5pt広</a:t>
            </a:r>
            <a:endParaRPr sz="1400" b="0" i="0" u="none" strike="noStrike" cap="none">
              <a:solidFill>
                <a:srgbClr val="000000"/>
              </a:solidFill>
              <a:latin typeface="Arial"/>
              <a:ea typeface="Arial"/>
              <a:cs typeface="Arial"/>
              <a:sym typeface="Arial"/>
            </a:endParaRPr>
          </a:p>
        </p:txBody>
      </p:sp>
      <p:sp>
        <p:nvSpPr>
          <p:cNvPr id="28" name="Google Shape;28;p32"/>
          <p:cNvSpPr txBox="1"/>
          <p:nvPr/>
        </p:nvSpPr>
        <p:spPr>
          <a:xfrm>
            <a:off x="361950" y="7070725"/>
            <a:ext cx="2803525" cy="631825"/>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サイズは12ptカラーは黒75</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行間を1.4行文字間+0.7ポイント</a:t>
            </a:r>
            <a:endParaRPr sz="1400" b="0" i="0" u="none" strike="noStrike" cap="none">
              <a:solidFill>
                <a:srgbClr val="000000"/>
              </a:solidFill>
              <a:latin typeface="Arial"/>
              <a:ea typeface="Arial"/>
              <a:cs typeface="Arial"/>
              <a:sym typeface="Arial"/>
            </a:endParaRPr>
          </a:p>
        </p:txBody>
      </p:sp>
      <p:sp>
        <p:nvSpPr>
          <p:cNvPr id="29" name="Google Shape;29;p32"/>
          <p:cNvSpPr txBox="1"/>
          <p:nvPr/>
        </p:nvSpPr>
        <p:spPr>
          <a:xfrm>
            <a:off x="6710362" y="7070725"/>
            <a:ext cx="463550" cy="631825"/>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P.4</a:t>
            </a:r>
            <a:endParaRPr sz="1400" b="0" i="0" u="none" strike="noStrike" cap="none">
              <a:solidFill>
                <a:srgbClr val="000000"/>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P.5</a:t>
            </a:r>
            <a:endParaRPr sz="1400" b="0" i="0" u="none" strike="noStrike" cap="none">
              <a:solidFill>
                <a:srgbClr val="000000"/>
              </a:solidFill>
              <a:latin typeface="Arial"/>
              <a:ea typeface="Arial"/>
              <a:cs typeface="Arial"/>
              <a:sym typeface="Arial"/>
            </a:endParaRPr>
          </a:p>
        </p:txBody>
      </p:sp>
      <p:sp>
        <p:nvSpPr>
          <p:cNvPr id="30" name="Google Shape;30;p32"/>
          <p:cNvSpPr txBox="1"/>
          <p:nvPr/>
        </p:nvSpPr>
        <p:spPr>
          <a:xfrm>
            <a:off x="2925762" y="7070725"/>
            <a:ext cx="3784600" cy="631825"/>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31" name="Google Shape;31;p32"/>
          <p:cNvSpPr txBox="1"/>
          <p:nvPr/>
        </p:nvSpPr>
        <p:spPr>
          <a:xfrm>
            <a:off x="361950" y="8032750"/>
            <a:ext cx="6521450" cy="35718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大見出し16pt文字間1.5pt広</a:t>
            </a:r>
            <a:endParaRPr sz="1400" b="0" i="0" u="none" strike="noStrike" cap="none">
              <a:solidFill>
                <a:srgbClr val="000000"/>
              </a:solidFill>
              <a:latin typeface="Arial"/>
              <a:ea typeface="Arial"/>
              <a:cs typeface="Arial"/>
              <a:sym typeface="Arial"/>
            </a:endParaRPr>
          </a:p>
        </p:txBody>
      </p:sp>
      <p:sp>
        <p:nvSpPr>
          <p:cNvPr id="32" name="Google Shape;32;p32"/>
          <p:cNvSpPr txBox="1"/>
          <p:nvPr/>
        </p:nvSpPr>
        <p:spPr>
          <a:xfrm>
            <a:off x="361950" y="8429625"/>
            <a:ext cx="2803525"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サイズは12ptカラーは黒75</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行間を1.4行文字間+0.7ポイント</a:t>
            </a:r>
            <a:endParaRPr sz="1400" b="0" i="0" u="none" strike="noStrike" cap="none">
              <a:solidFill>
                <a:srgbClr val="000000"/>
              </a:solidFill>
              <a:latin typeface="Arial"/>
              <a:ea typeface="Arial"/>
              <a:cs typeface="Arial"/>
              <a:sym typeface="Arial"/>
            </a:endParaRPr>
          </a:p>
        </p:txBody>
      </p:sp>
      <p:sp>
        <p:nvSpPr>
          <p:cNvPr id="33" name="Google Shape;33;p32"/>
          <p:cNvSpPr txBox="1"/>
          <p:nvPr/>
        </p:nvSpPr>
        <p:spPr>
          <a:xfrm>
            <a:off x="6710362" y="8429625"/>
            <a:ext cx="463550" cy="633412"/>
          </a:xfrm>
          <a:prstGeom prst="rect">
            <a:avLst/>
          </a:prstGeom>
          <a:noFill/>
          <a:ln>
            <a:noFill/>
          </a:ln>
        </p:spPr>
        <p:txBody>
          <a:bodyPr spcFirstLastPara="1" wrap="square" lIns="91425" tIns="45700" rIns="91425" bIns="45700" anchor="t" anchorCtr="0">
            <a:noAutofit/>
          </a:bodyPr>
          <a:lstStyle/>
          <a:p>
            <a:pPr marL="0" marR="0" lvl="0" indent="0" algn="r"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P.4</a:t>
            </a:r>
            <a:endParaRPr sz="1400" b="0" i="0" u="none" strike="noStrike" cap="none">
              <a:solidFill>
                <a:srgbClr val="000000"/>
              </a:solidFill>
              <a:latin typeface="Arial"/>
              <a:ea typeface="Arial"/>
              <a:cs typeface="Arial"/>
              <a:sym typeface="Arial"/>
            </a:endParaRPr>
          </a:p>
          <a:p>
            <a:pPr marL="0" marR="0" lvl="0" indent="0" algn="r"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P.5</a:t>
            </a:r>
            <a:endParaRPr sz="1400" b="0" i="0" u="none" strike="noStrike" cap="none">
              <a:solidFill>
                <a:srgbClr val="000000"/>
              </a:solidFill>
              <a:latin typeface="Arial"/>
              <a:ea typeface="Arial"/>
              <a:cs typeface="Arial"/>
              <a:sym typeface="Arial"/>
            </a:endParaRPr>
          </a:p>
        </p:txBody>
      </p:sp>
      <p:sp>
        <p:nvSpPr>
          <p:cNvPr id="34" name="Google Shape;34;p32"/>
          <p:cNvSpPr txBox="1"/>
          <p:nvPr/>
        </p:nvSpPr>
        <p:spPr>
          <a:xfrm>
            <a:off x="2925762" y="8429625"/>
            <a:ext cx="3784600" cy="633412"/>
          </a:xfrm>
          <a:prstGeom prst="rect">
            <a:avLst/>
          </a:prstGeom>
          <a:noFill/>
          <a:ln>
            <a:noFill/>
          </a:ln>
        </p:spPr>
        <p:txBody>
          <a:bodyPr spcFirstLastPara="1" wrap="square" lIns="91425" tIns="45700" rIns="91425" bIns="45700" anchor="t" anchorCtr="0">
            <a:noAutofit/>
          </a:bodyPr>
          <a:lstStyle/>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200"/>
              <a:buFont typeface="Arial"/>
              <a:buNone/>
            </a:pPr>
            <a:r>
              <a:rPr lang="en-US" sz="1200" b="0" i="0" u="none" strike="noStrike" cap="none">
                <a:solidFill>
                  <a:srgbClr val="3B3838"/>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35" name="Google Shape;35;p32"/>
          <p:cNvSpPr txBox="1">
            <a:spLocks noGrp="1"/>
          </p:cNvSpPr>
          <p:nvPr>
            <p:ph type="title"/>
          </p:nvPr>
        </p:nvSpPr>
        <p:spPr>
          <a:xfrm>
            <a:off x="519112" y="569912"/>
            <a:ext cx="6521450" cy="2065337"/>
          </a:xfrm>
          <a:prstGeom prst="rect">
            <a:avLst/>
          </a:prstGeom>
          <a:noFill/>
          <a:ln>
            <a:noFill/>
          </a:ln>
        </p:spPr>
        <p:txBody>
          <a:bodyPr spcFirstLastPara="1" wrap="square" lIns="91425" tIns="91425" rIns="91425" bIns="91425" anchor="ctr" anchorCtr="0">
            <a:noAutofit/>
          </a:bodyPr>
          <a:lstStyle>
            <a:lvl1pPr marR="0" lvl="0"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36" name="Google Shape;36;p32"/>
          <p:cNvSpPr txBox="1">
            <a:spLocks noGrp="1"/>
          </p:cNvSpPr>
          <p:nvPr>
            <p:ph type="body" idx="1"/>
          </p:nvPr>
        </p:nvSpPr>
        <p:spPr>
          <a:xfrm>
            <a:off x="519112" y="2846387"/>
            <a:ext cx="6521450" cy="6783387"/>
          </a:xfrm>
          <a:prstGeom prst="rect">
            <a:avLst/>
          </a:prstGeom>
          <a:noFill/>
          <a:ln>
            <a:noFill/>
          </a:ln>
        </p:spPr>
        <p:txBody>
          <a:bodyPr spcFirstLastPara="1" wrap="square" lIns="91425" tIns="91425" rIns="91425" bIns="91425" anchor="t" anchorCtr="0">
            <a:noAutofit/>
          </a:bodyPr>
          <a:lstStyle>
            <a:lvl1pPr marL="457200" marR="0" lvl="0" indent="-374650" algn="l" rtl="0">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rtl="0">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rtl="0">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37" name="Google Shape;37;p32"/>
          <p:cNvSpPr txBox="1">
            <a:spLocks noGrp="1"/>
          </p:cNvSpPr>
          <p:nvPr>
            <p:ph type="sldNum" idx="12"/>
          </p:nvPr>
        </p:nvSpPr>
        <p:spPr>
          <a:xfrm>
            <a:off x="7074202" y="9873521"/>
            <a:ext cx="453600" cy="8184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
        <p:cNvGrpSpPr/>
        <p:nvPr/>
      </p:nvGrpSpPr>
      <p:grpSpPr>
        <a:xfrm>
          <a:off x="0" y="0"/>
          <a:ext cx="0" cy="0"/>
          <a:chOff x="0" y="0"/>
          <a:chExt cx="0" cy="0"/>
        </a:xfrm>
      </p:grpSpPr>
      <p:sp>
        <p:nvSpPr>
          <p:cNvPr id="42" name="Google Shape;42;p34"/>
          <p:cNvSpPr txBox="1">
            <a:spLocks noGrp="1"/>
          </p:cNvSpPr>
          <p:nvPr>
            <p:ph type="title"/>
          </p:nvPr>
        </p:nvSpPr>
        <p:spPr>
          <a:xfrm>
            <a:off x="519112" y="569912"/>
            <a:ext cx="6521400" cy="2065200"/>
          </a:xfrm>
          <a:prstGeom prst="rect">
            <a:avLst/>
          </a:prstGeom>
          <a:noFill/>
          <a:ln>
            <a:noFill/>
          </a:ln>
        </p:spPr>
        <p:txBody>
          <a:bodyPr spcFirstLastPara="1" wrap="square" lIns="91425" tIns="91425" rIns="91425" bIns="91425" anchor="ctr" anchorCtr="0">
            <a:noAutofit/>
          </a:bodyPr>
          <a:lstStyle>
            <a:lvl1pPr marR="0" lvl="0"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1pPr>
            <a:lvl2pPr marR="0" lvl="1"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000000"/>
              </a:buClr>
              <a:buSzPts val="1400"/>
              <a:buFont typeface="Arial"/>
              <a:buNone/>
              <a:defRPr sz="3600" b="0" i="0" u="none" strike="noStrike" cap="none">
                <a:solidFill>
                  <a:schemeClr val="dk1"/>
                </a:solidFill>
                <a:latin typeface="Calibri"/>
                <a:ea typeface="Calibri"/>
                <a:cs typeface="Calibri"/>
                <a:sym typeface="Calibri"/>
              </a:defRPr>
            </a:lvl9pPr>
          </a:lstStyle>
          <a:p>
            <a:endParaRPr/>
          </a:p>
        </p:txBody>
      </p:sp>
      <p:sp>
        <p:nvSpPr>
          <p:cNvPr id="43" name="Google Shape;43;p34"/>
          <p:cNvSpPr txBox="1">
            <a:spLocks noGrp="1"/>
          </p:cNvSpPr>
          <p:nvPr>
            <p:ph type="body" idx="1"/>
          </p:nvPr>
        </p:nvSpPr>
        <p:spPr>
          <a:xfrm>
            <a:off x="519112" y="2846387"/>
            <a:ext cx="6521400" cy="6783300"/>
          </a:xfrm>
          <a:prstGeom prst="rect">
            <a:avLst/>
          </a:prstGeom>
          <a:noFill/>
          <a:ln>
            <a:noFill/>
          </a:ln>
        </p:spPr>
        <p:txBody>
          <a:bodyPr spcFirstLastPara="1" wrap="square" lIns="91425" tIns="91425" rIns="91425" bIns="91425" anchor="t" anchorCtr="0">
            <a:noAutofit/>
          </a:bodyPr>
          <a:lstStyle>
            <a:lvl1pPr marL="457200" marR="0" lvl="0" indent="-374650" algn="l" rtl="0">
              <a:lnSpc>
                <a:spcPct val="90000"/>
              </a:lnSpc>
              <a:spcBef>
                <a:spcPts val="825"/>
              </a:spcBef>
              <a:spcAft>
                <a:spcPts val="0"/>
              </a:spcAft>
              <a:buClr>
                <a:schemeClr val="dk1"/>
              </a:buClr>
              <a:buSzPts val="2300"/>
              <a:buFont typeface="Arial"/>
              <a:buChar char="•"/>
              <a:defRPr sz="2300" b="0" i="0" u="none" strike="noStrike" cap="none">
                <a:solidFill>
                  <a:schemeClr val="dk1"/>
                </a:solidFill>
                <a:latin typeface="Calibri"/>
                <a:ea typeface="Calibri"/>
                <a:cs typeface="Calibri"/>
                <a:sym typeface="Calibri"/>
              </a:defRPr>
            </a:lvl1pPr>
            <a:lvl2pPr marL="914400" marR="0" lvl="1" indent="-349250" algn="l" rtl="0">
              <a:lnSpc>
                <a:spcPct val="90000"/>
              </a:lnSpc>
              <a:spcBef>
                <a:spcPts val="413"/>
              </a:spcBef>
              <a:spcAft>
                <a:spcPts val="0"/>
              </a:spcAft>
              <a:buClr>
                <a:schemeClr val="dk1"/>
              </a:buClr>
              <a:buSzPts val="1900"/>
              <a:buFont typeface="Arial"/>
              <a:buChar char="•"/>
              <a:defRPr sz="1900" b="0" i="0" u="none" strike="noStrike" cap="none">
                <a:solidFill>
                  <a:schemeClr val="dk1"/>
                </a:solidFill>
                <a:latin typeface="Calibri"/>
                <a:ea typeface="Calibri"/>
                <a:cs typeface="Calibri"/>
                <a:sym typeface="Calibri"/>
              </a:defRPr>
            </a:lvl2pPr>
            <a:lvl3pPr marL="1371600" marR="0" lvl="2" indent="-330200" algn="l" rtl="0">
              <a:lnSpc>
                <a:spcPct val="90000"/>
              </a:lnSpc>
              <a:spcBef>
                <a:spcPts val="413"/>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13"/>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6pPr>
            <a:lvl7pPr marL="3200400" marR="0" lvl="6"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7pPr>
            <a:lvl8pPr marL="3657600" marR="0" lvl="7"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8pPr>
            <a:lvl9pPr marL="4114800" marR="0" lvl="8" indent="-323088" algn="l" rtl="0">
              <a:lnSpc>
                <a:spcPct val="90000"/>
              </a:lnSpc>
              <a:spcBef>
                <a:spcPts val="413"/>
              </a:spcBef>
              <a:spcAft>
                <a:spcPts val="0"/>
              </a:spcAft>
              <a:buClr>
                <a:schemeClr val="dk1"/>
              </a:buClr>
              <a:buSzPts val="1488"/>
              <a:buFont typeface="Arial"/>
              <a:buChar char="•"/>
              <a:defRPr sz="1488" b="0" i="0" u="none" strike="noStrike" cap="none">
                <a:solidFill>
                  <a:schemeClr val="dk1"/>
                </a:solidFill>
                <a:latin typeface="Calibri"/>
                <a:ea typeface="Calibri"/>
                <a:cs typeface="Calibri"/>
                <a:sym typeface="Calibri"/>
              </a:defRPr>
            </a:lvl9pPr>
          </a:lstStyle>
          <a:p>
            <a:endParaRPr/>
          </a:p>
        </p:txBody>
      </p:sp>
      <p:sp>
        <p:nvSpPr>
          <p:cNvPr id="44" name="Google Shape;44;p34"/>
          <p:cNvSpPr txBox="1">
            <a:spLocks noGrp="1"/>
          </p:cNvSpPr>
          <p:nvPr>
            <p:ph type="dt" idx="10"/>
          </p:nvPr>
        </p:nvSpPr>
        <p:spPr>
          <a:xfrm>
            <a:off x="519112" y="9909175"/>
            <a:ext cx="1701900" cy="5700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4"/>
          <p:cNvSpPr txBox="1">
            <a:spLocks noGrp="1"/>
          </p:cNvSpPr>
          <p:nvPr>
            <p:ph type="ftr" idx="11"/>
          </p:nvPr>
        </p:nvSpPr>
        <p:spPr>
          <a:xfrm>
            <a:off x="2503487" y="9909175"/>
            <a:ext cx="2552700" cy="5700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6" name="Google Shape;46;p34"/>
          <p:cNvSpPr txBox="1">
            <a:spLocks noGrp="1"/>
          </p:cNvSpPr>
          <p:nvPr>
            <p:ph type="sldNum" idx="12"/>
          </p:nvPr>
        </p:nvSpPr>
        <p:spPr>
          <a:xfrm>
            <a:off x="5338762" y="9909175"/>
            <a:ext cx="1701900" cy="5700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900"/>
              <a:buFont typeface="Calibri"/>
              <a:buNone/>
              <a:defRPr sz="9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hyperlink" Target="https://jobcan.zendesk.com/hc/ja/articles/360000614821" TargetMode="External"/><Relationship Id="rId3" Type="http://schemas.openxmlformats.org/officeDocument/2006/relationships/hyperlink" Target="https://jobcan.zendesk.com/hc/ja/articles/201204675" TargetMode="External"/><Relationship Id="rId7" Type="http://schemas.openxmlformats.org/officeDocument/2006/relationships/hyperlink" Target="https://jobcan.zendesk.com/hc/ja/articles/11223599842713" TargetMode="External"/><Relationship Id="rId12"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jobcan.zendesk.com/hc/ja/articles/200794069" TargetMode="External"/><Relationship Id="rId11" Type="http://schemas.openxmlformats.org/officeDocument/2006/relationships/image" Target="../media/image12.png"/><Relationship Id="rId5" Type="http://schemas.openxmlformats.org/officeDocument/2006/relationships/image" Target="../media/image10.png"/><Relationship Id="rId10" Type="http://schemas.openxmlformats.org/officeDocument/2006/relationships/image" Target="../media/image11.png"/><Relationship Id="rId4" Type="http://schemas.openxmlformats.org/officeDocument/2006/relationships/image" Target="../media/image1.jpg"/><Relationship Id="rId9" Type="http://schemas.openxmlformats.org/officeDocument/2006/relationships/hyperlink" Target="https://jobcan.zendesk.com/hc/ja/articles/5292088099609"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hyperlink" Target="https://jobcan.zendesk.com/hc/ja/articles/201204415"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jp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jp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hyperlink" Target="https://jobcan.zendesk.com/hc/ja/articles/200773369" TargetMode="External"/><Relationship Id="rId7"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jp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2.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jobcan.zendesk.com/hc/ja/articles/200773459" TargetMode="External"/><Relationship Id="rId7"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1.jpg"/></Relationships>
</file>

<file path=ppt/slides/_rels/slide21.xml.rels><?xml version="1.0" encoding="UTF-8" standalone="yes"?>
<Relationships xmlns="http://schemas.openxmlformats.org/package/2006/relationships"><Relationship Id="rId3" Type="http://schemas.openxmlformats.org/officeDocument/2006/relationships/hyperlink" Target="https://jobcan.zendesk.com/hc/ja/articles/5292088099609"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jp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jobcan.zendesk.com/hc/ja/articles/200773509" TargetMode="External"/><Relationship Id="rId7"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1.jpg"/></Relationships>
</file>

<file path=ppt/slides/_rels/slide24.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jpg"/><Relationship Id="rId7"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hyperlink" Target="https://jobcan.zendesk.com/hc/ja/articles/201204585" TargetMode="External"/><Relationship Id="rId7"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1.jp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hyperlink" Target="https://jobcan.zendesk.com/hc/ja/articles/201204595" TargetMode="External"/><Relationship Id="rId7" Type="http://schemas.openxmlformats.org/officeDocument/2006/relationships/image" Target="../media/image57.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1.jp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hyperlink" Target="https://jobcan.zendesk.com/hc/ja/articles/201204605" TargetMode="External"/><Relationship Id="rId7" Type="http://schemas.openxmlformats.org/officeDocument/2006/relationships/image" Target="../media/image66.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1.jp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6.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37.xml.rels><?xml version="1.0" encoding="UTF-8" standalone="yes"?>
<Relationships xmlns="http://schemas.openxmlformats.org/package/2006/relationships"><Relationship Id="rId3" Type="http://schemas.openxmlformats.org/officeDocument/2006/relationships/hyperlink" Target="https://jobcan.zendesk.com/hc/ja/articles/16128863515033"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1.jp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hyperlink" Target="https://jobcan.zendesk.com/hc/ja/articles/12852032446105" TargetMode="External"/><Relationship Id="rId7" Type="http://schemas.openxmlformats.org/officeDocument/2006/relationships/image" Target="../media/image79.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1.jpg"/></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42.xml.rels><?xml version="1.0" encoding="UTF-8" standalone="yes"?>
<Relationships xmlns="http://schemas.openxmlformats.org/package/2006/relationships"><Relationship Id="rId3" Type="http://schemas.openxmlformats.org/officeDocument/2006/relationships/hyperlink" Target="https://jobcan.zendesk.com/hc/ja/articles/12853250523161" TargetMode="External"/><Relationship Id="rId7" Type="http://schemas.openxmlformats.org/officeDocument/2006/relationships/image" Target="../media/image84.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1.jpg"/></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44.xml.rels><?xml version="1.0" encoding="UTF-8" standalone="yes"?>
<Relationships xmlns="http://schemas.openxmlformats.org/package/2006/relationships"><Relationship Id="rId3" Type="http://schemas.openxmlformats.org/officeDocument/2006/relationships/hyperlink" Target="https://jobcan.zendesk.com/hc/ja/articles/12854250975257" TargetMode="External"/><Relationship Id="rId7" Type="http://schemas.openxmlformats.org/officeDocument/2006/relationships/image" Target="../media/image88.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1.jpg"/></Relationships>
</file>

<file path=ppt/slides/_rels/slide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hyperlink" Target="https://jobcan.zendesk.com/hc/ja/articles/200773539" TargetMode="External"/><Relationship Id="rId7" Type="http://schemas.openxmlformats.org/officeDocument/2006/relationships/hyperlink" Target="https://jobcan-id.zendesk.com/hc/ja/articles/360005433934"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mailto:jobcan@donuts.ne.jp"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hyperlink" Target="https://jobcan.zendesk.com/hc/ja/articles/360000189661"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id.jobcan.jp/users/sign_in" TargetMode="Externa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
          <p:cNvPicPr preferRelativeResize="0"/>
          <p:nvPr/>
        </p:nvPicPr>
        <p:blipFill rotWithShape="1">
          <a:blip r:embed="rId3">
            <a:alphaModFix/>
          </a:blip>
          <a:srcRect/>
          <a:stretch/>
        </p:blipFill>
        <p:spPr>
          <a:xfrm>
            <a:off x="0" y="0"/>
            <a:ext cx="7561262" cy="10691811"/>
          </a:xfrm>
          <a:prstGeom prst="rect">
            <a:avLst/>
          </a:prstGeom>
          <a:noFill/>
          <a:ln>
            <a:noFill/>
          </a:ln>
        </p:spPr>
      </p:pic>
      <p:sp>
        <p:nvSpPr>
          <p:cNvPr id="118" name="Google Shape;118;p1"/>
          <p:cNvSpPr txBox="1">
            <a:spLocks noGrp="1"/>
          </p:cNvSpPr>
          <p:nvPr>
            <p:ph type="ctrTitle" idx="4294967295"/>
          </p:nvPr>
        </p:nvSpPr>
        <p:spPr>
          <a:xfrm>
            <a:off x="566737" y="1749425"/>
            <a:ext cx="6426200" cy="372268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3600"/>
              <a:buFont typeface="Calibri"/>
              <a:buNone/>
            </a:pPr>
            <a:r>
              <a:rPr lang="en-US" sz="3600" b="0" i="0" u="none" strike="noStrike" cap="none">
                <a:solidFill>
                  <a:schemeClr val="dk1"/>
                </a:solidFill>
                <a:latin typeface="Calibri"/>
                <a:ea typeface="Calibri"/>
                <a:cs typeface="Calibri"/>
                <a:sym typeface="Calibri"/>
              </a:rPr>
              <a:t> </a:t>
            </a:r>
            <a:endParaRPr sz="3600" b="0" i="0" u="none" strike="noStrike" cap="none">
              <a:solidFill>
                <a:schemeClr val="dk1"/>
              </a:solidFill>
              <a:latin typeface="Calibri"/>
              <a:ea typeface="Calibri"/>
              <a:cs typeface="Calibri"/>
              <a:sym typeface="Calibri"/>
            </a:endParaRPr>
          </a:p>
        </p:txBody>
      </p:sp>
      <p:pic>
        <p:nvPicPr>
          <p:cNvPr id="119" name="Google Shape;119;p1"/>
          <p:cNvPicPr preferRelativeResize="0"/>
          <p:nvPr/>
        </p:nvPicPr>
        <p:blipFill rotWithShape="1">
          <a:blip r:embed="rId4">
            <a:alphaModFix/>
          </a:blip>
          <a:srcRect/>
          <a:stretch/>
        </p:blipFill>
        <p:spPr>
          <a:xfrm>
            <a:off x="2146300" y="2813050"/>
            <a:ext cx="3263900" cy="3267075"/>
          </a:xfrm>
          <a:prstGeom prst="rect">
            <a:avLst/>
          </a:prstGeom>
          <a:noFill/>
          <a:ln>
            <a:noFill/>
          </a:ln>
        </p:spPr>
      </p:pic>
      <p:sp>
        <p:nvSpPr>
          <p:cNvPr id="120" name="Google Shape;120;p1"/>
          <p:cNvSpPr txBox="1"/>
          <p:nvPr/>
        </p:nvSpPr>
        <p:spPr>
          <a:xfrm>
            <a:off x="548350" y="6535737"/>
            <a:ext cx="64599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2000"/>
              <a:buFont typeface="Arial"/>
              <a:buNone/>
            </a:pPr>
            <a:r>
              <a:rPr lang="en-US" sz="3600" b="0" i="0" u="none" strike="noStrike" cap="none">
                <a:solidFill>
                  <a:schemeClr val="lt1"/>
                </a:solidFill>
                <a:latin typeface="Meiryo"/>
                <a:ea typeface="Meiryo"/>
                <a:cs typeface="Meiryo"/>
                <a:sym typeface="Meiryo"/>
              </a:rPr>
              <a:t>PCマイページマニュアル</a:t>
            </a:r>
            <a:endParaRPr sz="3600" b="0" i="0" u="none" strike="noStrike" cap="none">
              <a:solidFill>
                <a:srgbClr val="000000"/>
              </a:solidFill>
              <a:latin typeface="Meiryo"/>
              <a:ea typeface="Meiryo"/>
              <a:cs typeface="Meiryo"/>
              <a:sym typeface="Meiryo"/>
            </a:endParaRPr>
          </a:p>
        </p:txBody>
      </p:sp>
      <p:sp>
        <p:nvSpPr>
          <p:cNvPr id="121" name="Google Shape;121;p1"/>
          <p:cNvSpPr txBox="1"/>
          <p:nvPr/>
        </p:nvSpPr>
        <p:spPr>
          <a:xfrm>
            <a:off x="1576387" y="7221537"/>
            <a:ext cx="44037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1100"/>
              <a:buFont typeface="Arial"/>
              <a:buNone/>
            </a:pPr>
            <a:r>
              <a:rPr lang="en-US" sz="1400" b="0" i="0" u="none" strike="noStrike" cap="none">
                <a:solidFill>
                  <a:schemeClr val="lt1"/>
                </a:solidFill>
                <a:latin typeface="Meiryo"/>
                <a:ea typeface="Meiryo"/>
                <a:cs typeface="Meiryo"/>
                <a:sym typeface="Meiryo"/>
              </a:rPr>
              <a:t>202</a:t>
            </a:r>
            <a:r>
              <a:rPr lang="en-US">
                <a:solidFill>
                  <a:schemeClr val="lt1"/>
                </a:solidFill>
                <a:latin typeface="Meiryo"/>
                <a:ea typeface="Meiryo"/>
                <a:cs typeface="Meiryo"/>
                <a:sym typeface="Meiryo"/>
              </a:rPr>
              <a:t>6</a:t>
            </a:r>
            <a:r>
              <a:rPr lang="en-US" sz="1400" b="0" i="0" u="none" strike="noStrike" cap="none">
                <a:solidFill>
                  <a:schemeClr val="lt1"/>
                </a:solidFill>
                <a:latin typeface="Meiryo"/>
                <a:ea typeface="Meiryo"/>
                <a:cs typeface="Meiryo"/>
                <a:sym typeface="Meiryo"/>
              </a:rPr>
              <a:t>.0</a:t>
            </a:r>
            <a:r>
              <a:rPr lang="en-US">
                <a:solidFill>
                  <a:schemeClr val="lt1"/>
                </a:solidFill>
                <a:latin typeface="Meiryo"/>
                <a:ea typeface="Meiryo"/>
                <a:cs typeface="Meiryo"/>
                <a:sym typeface="Meiryo"/>
              </a:rPr>
              <a:t>6</a:t>
            </a:r>
            <a:endParaRPr sz="1400" b="0" i="0" u="none" strike="noStrike" cap="none">
              <a:solidFill>
                <a:srgbClr val="000000"/>
              </a:solidFill>
              <a:latin typeface="Meiryo"/>
              <a:ea typeface="Meiryo"/>
              <a:cs typeface="Meiryo"/>
              <a:sym typeface="Meiryo"/>
            </a:endParaRPr>
          </a:p>
        </p:txBody>
      </p:sp>
      <p:sp>
        <p:nvSpPr>
          <p:cNvPr id="122" name="Google Shape;122;p1"/>
          <p:cNvSpPr txBox="1"/>
          <p:nvPr/>
        </p:nvSpPr>
        <p:spPr>
          <a:xfrm>
            <a:off x="1108938" y="8012175"/>
            <a:ext cx="53418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100"/>
              <a:buFont typeface="Arial"/>
              <a:buNone/>
            </a:pPr>
            <a:r>
              <a:rPr lang="en-US" sz="1400" b="0" i="0" u="none" strike="noStrike" cap="none">
                <a:solidFill>
                  <a:srgbClr val="FFFFFF"/>
                </a:solidFill>
                <a:latin typeface="Meiryo"/>
                <a:ea typeface="Meiryo"/>
                <a:cs typeface="Meiryo"/>
                <a:sym typeface="Meiryo"/>
              </a:rPr>
              <a:t>本マニュアルでは　PC用マイページの基本的なご利用方法を</a:t>
            </a:r>
            <a:br>
              <a:rPr lang="en-US" sz="1400" b="0" i="0" u="none" strike="noStrike" cap="none">
                <a:solidFill>
                  <a:srgbClr val="FFFFFF"/>
                </a:solidFill>
                <a:latin typeface="Meiryo"/>
                <a:ea typeface="Meiryo"/>
                <a:cs typeface="Meiryo"/>
                <a:sym typeface="Meiryo"/>
              </a:rPr>
            </a:br>
            <a:r>
              <a:rPr lang="en-US" sz="1400" b="0" i="0" u="none" strike="noStrike" cap="none">
                <a:solidFill>
                  <a:srgbClr val="FFFFFF"/>
                </a:solidFill>
                <a:latin typeface="Meiryo"/>
                <a:ea typeface="Meiryo"/>
                <a:cs typeface="Meiryo"/>
                <a:sym typeface="Meiryo"/>
              </a:rPr>
              <a:t>ご案内いたします。</a:t>
            </a:r>
            <a:endParaRPr sz="14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FFFF"/>
                </a:solidFill>
                <a:latin typeface="Meiryo"/>
                <a:ea typeface="Meiryo"/>
                <a:cs typeface="Meiryo"/>
                <a:sym typeface="Meiryo"/>
              </a:rPr>
              <a:t>※機能のご契約内容 または 管理画面のオプション設定により、</a:t>
            </a:r>
            <a:br>
              <a:rPr lang="en-US" sz="1400" b="0" i="0" u="none" strike="noStrike" cap="none">
                <a:solidFill>
                  <a:srgbClr val="FFFFFF"/>
                </a:solidFill>
                <a:latin typeface="Meiryo"/>
                <a:ea typeface="Meiryo"/>
                <a:cs typeface="Meiryo"/>
                <a:sym typeface="Meiryo"/>
              </a:rPr>
            </a:br>
            <a:r>
              <a:rPr lang="en-US" sz="1400" b="0" i="0" u="none" strike="noStrike" cap="none">
                <a:solidFill>
                  <a:srgbClr val="FFFFFF"/>
                </a:solidFill>
                <a:latin typeface="Meiryo"/>
                <a:ea typeface="Meiryo"/>
                <a:cs typeface="Meiryo"/>
                <a:sym typeface="Meiryo"/>
              </a:rPr>
              <a:t>　解説内容と表示が異なる場合がございます。</a:t>
            </a:r>
            <a:br>
              <a:rPr lang="en-US" sz="1400" b="0" i="0" u="none" strike="noStrike" cap="none">
                <a:solidFill>
                  <a:srgbClr val="FFFFFF"/>
                </a:solidFill>
                <a:latin typeface="Meiryo"/>
                <a:ea typeface="Meiryo"/>
                <a:cs typeface="Meiryo"/>
                <a:sym typeface="Meiryo"/>
              </a:rPr>
            </a:br>
            <a:r>
              <a:rPr lang="en-US" sz="1400" b="0" i="0" u="none" strike="noStrike" cap="none">
                <a:solidFill>
                  <a:srgbClr val="FFFFFF"/>
                </a:solidFill>
                <a:latin typeface="Meiryo"/>
                <a:ea typeface="Meiryo"/>
                <a:cs typeface="Meiryo"/>
                <a:sym typeface="Meiryo"/>
              </a:rPr>
              <a:t>　あらかじめご了承ください。</a:t>
            </a:r>
            <a:endParaRPr sz="1400" b="0" i="0" u="none" strike="noStrike" cap="none">
              <a:solidFill>
                <a:srgbClr val="000000"/>
              </a:solidFill>
              <a:latin typeface="Meiryo"/>
              <a:ea typeface="Meiryo"/>
              <a:cs typeface="Meiryo"/>
              <a:sym typeface="Meiry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g301491f5ecc_0_38"/>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a:latin typeface="Arial"/>
                <a:ea typeface="Arial"/>
                <a:cs typeface="Arial"/>
                <a:sym typeface="Arial"/>
              </a:rPr>
              <a:t>打刻をする（</a:t>
            </a:r>
            <a:r>
              <a:rPr lang="en-US" sz="1600" u="sng">
                <a:solidFill>
                  <a:schemeClr val="hlink"/>
                </a:solidFill>
                <a:latin typeface="Arial"/>
                <a:ea typeface="Arial"/>
                <a:cs typeface="Arial"/>
                <a:sym typeface="Arial"/>
                <a:hlinkClick r:id="rId3"/>
              </a:rPr>
              <a:t>ヘルプページ</a:t>
            </a:r>
            <a:r>
              <a:rPr lang="en-US" sz="1600">
                <a:latin typeface="Arial"/>
                <a:ea typeface="Arial"/>
                <a:cs typeface="Arial"/>
                <a:sym typeface="Arial"/>
              </a:rPr>
              <a:t>）</a:t>
            </a:r>
            <a:endParaRPr sz="3600" b="0" i="0" u="none" strike="noStrike" cap="none">
              <a:solidFill>
                <a:schemeClr val="dk1"/>
              </a:solidFill>
              <a:latin typeface="Calibri"/>
              <a:ea typeface="Calibri"/>
              <a:cs typeface="Calibri"/>
              <a:sym typeface="Calibri"/>
            </a:endParaRPr>
          </a:p>
        </p:txBody>
      </p:sp>
      <p:pic>
        <p:nvPicPr>
          <p:cNvPr id="256" name="Google Shape;256;g301491f5ecc_0_38"/>
          <p:cNvPicPr preferRelativeResize="0">
            <a:picLocks noGrp="1"/>
          </p:cNvPicPr>
          <p:nvPr>
            <p:ph type="body" idx="1"/>
          </p:nvPr>
        </p:nvPicPr>
        <p:blipFill rotWithShape="1">
          <a:blip r:embed="rId4">
            <a:alphaModFix/>
          </a:blip>
          <a:srcRect/>
          <a:stretch/>
        </p:blipFill>
        <p:spPr>
          <a:xfrm>
            <a:off x="0" y="0"/>
            <a:ext cx="7559700" cy="966900"/>
          </a:xfrm>
          <a:prstGeom prst="rect">
            <a:avLst/>
          </a:prstGeom>
          <a:noFill/>
          <a:ln>
            <a:noFill/>
          </a:ln>
        </p:spPr>
      </p:pic>
      <p:sp>
        <p:nvSpPr>
          <p:cNvPr id="257" name="Google Shape;257;g301491f5ecc_0_38"/>
          <p:cNvSpPr txBox="1"/>
          <p:nvPr/>
        </p:nvSpPr>
        <p:spPr>
          <a:xfrm>
            <a:off x="361950" y="1630362"/>
            <a:ext cx="6521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PCマイページで打刻する方法をご説明します。</a:t>
            </a:r>
            <a:endParaRPr sz="1400" b="0" i="0" u="none" strike="noStrike" cap="none">
              <a:solidFill>
                <a:srgbClr val="000000"/>
              </a:solidFill>
              <a:latin typeface="Arial"/>
              <a:ea typeface="Arial"/>
              <a:cs typeface="Arial"/>
              <a:sym typeface="Arial"/>
            </a:endParaRPr>
          </a:p>
        </p:txBody>
      </p:sp>
      <p:sp>
        <p:nvSpPr>
          <p:cNvPr id="258" name="Google Shape;258;g301491f5ecc_0_38"/>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打刻</a:t>
            </a:r>
            <a:endParaRPr sz="1400" b="0" i="0" u="none" strike="noStrike" cap="none">
              <a:solidFill>
                <a:srgbClr val="000000"/>
              </a:solidFill>
              <a:latin typeface="Arial"/>
              <a:ea typeface="Arial"/>
              <a:cs typeface="Arial"/>
              <a:sym typeface="Arial"/>
            </a:endParaRPr>
          </a:p>
        </p:txBody>
      </p:sp>
      <p:sp>
        <p:nvSpPr>
          <p:cNvPr id="259" name="Google Shape;259;g301491f5ecc_0_38"/>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10</a:t>
            </a:fld>
            <a:endParaRPr sz="8000">
              <a:solidFill>
                <a:schemeClr val="lt1"/>
              </a:solidFill>
              <a:latin typeface="Arial"/>
              <a:ea typeface="Arial"/>
              <a:cs typeface="Arial"/>
              <a:sym typeface="Arial"/>
            </a:endParaRPr>
          </a:p>
        </p:txBody>
      </p:sp>
      <p:pic>
        <p:nvPicPr>
          <p:cNvPr id="260" name="Google Shape;260;g301491f5ecc_0_38"/>
          <p:cNvPicPr preferRelativeResize="0"/>
          <p:nvPr/>
        </p:nvPicPr>
        <p:blipFill rotWithShape="1">
          <a:blip r:embed="rId5">
            <a:alphaModFix/>
          </a:blip>
          <a:srcRect/>
          <a:stretch/>
        </p:blipFill>
        <p:spPr>
          <a:xfrm>
            <a:off x="728384" y="1948548"/>
            <a:ext cx="6102906" cy="4085550"/>
          </a:xfrm>
          <a:prstGeom prst="rect">
            <a:avLst/>
          </a:prstGeom>
          <a:noFill/>
          <a:ln>
            <a:noFill/>
          </a:ln>
        </p:spPr>
      </p:pic>
      <p:sp>
        <p:nvSpPr>
          <p:cNvPr id="261" name="Google Shape;261;g301491f5ecc_0_38"/>
          <p:cNvSpPr txBox="1"/>
          <p:nvPr/>
        </p:nvSpPr>
        <p:spPr>
          <a:xfrm>
            <a:off x="361950" y="6086227"/>
            <a:ext cx="6835800" cy="799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打刻モードを選択する</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3B3838"/>
              </a:buClr>
              <a:buSzPts val="1200"/>
              <a:buFont typeface="Arial"/>
              <a:buNone/>
            </a:pPr>
            <a:r>
              <a:rPr lang="en-US" sz="1100" b="0" i="0" u="none" strike="noStrike" cap="none">
                <a:solidFill>
                  <a:schemeClr val="dk1"/>
                </a:solidFill>
                <a:latin typeface="Arial"/>
                <a:ea typeface="Arial"/>
                <a:cs typeface="Arial"/>
                <a:sym typeface="Arial"/>
              </a:rPr>
              <a:t>打刻モードには通常モード・</a:t>
            </a:r>
            <a:r>
              <a:rPr lang="en-US" sz="1100" b="0" i="0" u="sng" strike="noStrike" cap="none">
                <a:solidFill>
                  <a:schemeClr val="hlink"/>
                </a:solidFill>
                <a:latin typeface="Arial"/>
                <a:ea typeface="Arial"/>
                <a:cs typeface="Arial"/>
                <a:sym typeface="Arial"/>
                <a:hlinkClick r:id="rId6"/>
              </a:rPr>
              <a:t>夜勤モード</a:t>
            </a:r>
            <a:r>
              <a:rPr lang="en-US" sz="1100" b="0" i="0" u="none" strike="noStrike" cap="none">
                <a:solidFill>
                  <a:schemeClr val="dk1"/>
                </a:solidFill>
                <a:latin typeface="Arial"/>
                <a:ea typeface="Arial"/>
                <a:cs typeface="Arial"/>
                <a:sym typeface="Arial"/>
              </a:rPr>
              <a:t>・</a:t>
            </a:r>
            <a:r>
              <a:rPr lang="en-US" sz="1100" b="0" i="0" u="sng" strike="noStrike" cap="none">
                <a:solidFill>
                  <a:schemeClr val="hlink"/>
                </a:solidFill>
                <a:latin typeface="Arial"/>
                <a:ea typeface="Arial"/>
                <a:cs typeface="Arial"/>
                <a:sym typeface="Arial"/>
                <a:hlinkClick r:id="rId7"/>
              </a:rPr>
              <a:t>2暦日打刻モード</a:t>
            </a:r>
            <a:r>
              <a:rPr lang="en-US" sz="1100" b="0" i="0" u="none" strike="noStrike" cap="none">
                <a:solidFill>
                  <a:schemeClr val="dk1"/>
                </a:solidFill>
                <a:latin typeface="Arial"/>
                <a:ea typeface="Arial"/>
                <a:cs typeface="Arial"/>
                <a:sym typeface="Arial"/>
              </a:rPr>
              <a:t>があります。</a:t>
            </a:r>
            <a:br>
              <a:rPr lang="en-US" sz="1100" b="0" i="0" u="none" strike="noStrike" cap="none">
                <a:solidFill>
                  <a:schemeClr val="dk1"/>
                </a:solidFill>
                <a:latin typeface="Arial"/>
                <a:ea typeface="Arial"/>
                <a:cs typeface="Arial"/>
                <a:sym typeface="Arial"/>
              </a:rPr>
            </a:br>
            <a:r>
              <a:rPr lang="en-US" sz="1100" b="0" i="0" u="sng" strike="noStrike" cap="none">
                <a:solidFill>
                  <a:schemeClr val="hlink"/>
                </a:solidFill>
                <a:latin typeface="Arial"/>
                <a:ea typeface="Arial"/>
                <a:cs typeface="Arial"/>
                <a:sym typeface="Arial"/>
                <a:hlinkClick r:id="rId8"/>
              </a:rPr>
              <a:t>日替わり時刻</a:t>
            </a:r>
            <a:r>
              <a:rPr lang="en-US" sz="1100" b="0" i="0" u="none" strike="noStrike" cap="none">
                <a:solidFill>
                  <a:schemeClr val="dk1"/>
                </a:solidFill>
                <a:latin typeface="Arial"/>
                <a:ea typeface="Arial"/>
                <a:cs typeface="Arial"/>
                <a:sym typeface="Arial"/>
              </a:rPr>
              <a:t>を越えない勤務の場合は「通常モード」を選択してください。</a:t>
            </a:r>
            <a:endParaRPr sz="1100" b="0" i="0" u="none" strike="noStrike" cap="none">
              <a:solidFill>
                <a:schemeClr val="dk1"/>
              </a:solidFill>
              <a:latin typeface="Arial"/>
              <a:ea typeface="Arial"/>
              <a:cs typeface="Arial"/>
              <a:sym typeface="Arial"/>
            </a:endParaRPr>
          </a:p>
        </p:txBody>
      </p:sp>
      <p:sp>
        <p:nvSpPr>
          <p:cNvPr id="262" name="Google Shape;262;g301491f5ecc_0_38"/>
          <p:cNvSpPr txBox="1"/>
          <p:nvPr/>
        </p:nvSpPr>
        <p:spPr>
          <a:xfrm>
            <a:off x="361950" y="7352235"/>
            <a:ext cx="68358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500"/>
              </a:spcAft>
              <a:buClr>
                <a:srgbClr val="000000"/>
              </a:buClr>
              <a:buSzPts val="1100"/>
              <a:buFont typeface="Arial"/>
              <a:buNone/>
            </a:pPr>
            <a:r>
              <a:rPr lang="en-US" sz="1100" b="1" i="0" u="none" strike="noStrike" cap="none">
                <a:solidFill>
                  <a:schemeClr val="dk1"/>
                </a:solidFill>
                <a:latin typeface="Arial"/>
                <a:ea typeface="Arial"/>
                <a:cs typeface="Arial"/>
                <a:sym typeface="Arial"/>
              </a:rPr>
              <a:t>2. 打刻場所を選択する</a:t>
            </a:r>
            <a:endParaRPr sz="1400" b="1" i="0" u="none" strike="noStrike" cap="none">
              <a:solidFill>
                <a:srgbClr val="000000"/>
              </a:solidFill>
              <a:latin typeface="Arial"/>
              <a:ea typeface="Arial"/>
              <a:cs typeface="Arial"/>
              <a:sym typeface="Arial"/>
            </a:endParaRPr>
          </a:p>
        </p:txBody>
      </p:sp>
      <p:sp>
        <p:nvSpPr>
          <p:cNvPr id="263" name="Google Shape;263;g301491f5ecc_0_38"/>
          <p:cNvSpPr txBox="1"/>
          <p:nvPr/>
        </p:nvSpPr>
        <p:spPr>
          <a:xfrm>
            <a:off x="361950" y="8448667"/>
            <a:ext cx="6835800" cy="8922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en-US" sz="1100" b="1" i="0" u="none" strike="noStrike" cap="none">
                <a:solidFill>
                  <a:schemeClr val="dk1"/>
                </a:solidFill>
                <a:latin typeface="Arial"/>
                <a:ea typeface="Arial"/>
                <a:cs typeface="Arial"/>
                <a:sym typeface="Arial"/>
              </a:rPr>
              <a:t>3. 選択備考を選択する</a:t>
            </a:r>
            <a:r>
              <a:rPr lang="en-US" sz="1100" b="0" i="0" u="none" strike="noStrike" cap="none">
                <a:solidFill>
                  <a:schemeClr val="dk1"/>
                </a:solidFill>
                <a:latin typeface="Arial"/>
                <a:ea typeface="Arial"/>
                <a:cs typeface="Arial"/>
                <a:sym typeface="Arial"/>
              </a:rPr>
              <a:t>（</a:t>
            </a:r>
            <a:r>
              <a:rPr lang="en-US" sz="1100" b="0" i="0" u="sng" strike="noStrike" cap="none">
                <a:solidFill>
                  <a:schemeClr val="hlink"/>
                </a:solidFill>
                <a:latin typeface="Arial"/>
                <a:ea typeface="Arial"/>
                <a:cs typeface="Arial"/>
                <a:sym typeface="Arial"/>
                <a:hlinkClick r:id="rId9"/>
              </a:rPr>
              <a:t>ヘルプページ</a:t>
            </a:r>
            <a:r>
              <a:rPr lang="en-US" sz="1100" b="0" i="0" u="none" strike="noStrike" cap="none">
                <a:solidFill>
                  <a:schemeClr val="dk1"/>
                </a:solidFill>
                <a:latin typeface="Arial"/>
                <a:ea typeface="Arial"/>
                <a:cs typeface="Arial"/>
                <a:sym typeface="Arial"/>
              </a:rPr>
              <a:t>）</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000000"/>
              </a:buClr>
              <a:buSzPts val="1100"/>
              <a:buFont typeface="Arial"/>
              <a:buNone/>
            </a:pPr>
            <a:r>
              <a:rPr lang="en-US" sz="1100" b="0" i="0" u="none" strike="noStrike" cap="none">
                <a:solidFill>
                  <a:schemeClr val="dk1"/>
                </a:solidFill>
                <a:latin typeface="Arial"/>
                <a:ea typeface="Arial"/>
                <a:cs typeface="Arial"/>
                <a:sym typeface="Arial"/>
              </a:rPr>
              <a:t>管理者が選択備考を設定している場合、選択備考が表示されます。</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必要に応じて選択肢を選んでください。</a:t>
            </a:r>
            <a:endParaRPr sz="1400" b="0" i="0" u="none" strike="noStrike" cap="none">
              <a:solidFill>
                <a:srgbClr val="000000"/>
              </a:solidFill>
              <a:latin typeface="Arial"/>
              <a:ea typeface="Arial"/>
              <a:cs typeface="Arial"/>
              <a:sym typeface="Arial"/>
            </a:endParaRPr>
          </a:p>
        </p:txBody>
      </p:sp>
      <p:sp>
        <p:nvSpPr>
          <p:cNvPr id="264" name="Google Shape;264;g301491f5ecc_0_38"/>
          <p:cNvSpPr txBox="1"/>
          <p:nvPr/>
        </p:nvSpPr>
        <p:spPr>
          <a:xfrm>
            <a:off x="361950" y="9392996"/>
            <a:ext cx="68358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500"/>
              </a:spcAft>
              <a:buClr>
                <a:srgbClr val="000000"/>
              </a:buClr>
              <a:buSzPts val="1100"/>
              <a:buFont typeface="Arial"/>
              <a:buNone/>
            </a:pPr>
            <a:r>
              <a:rPr lang="en-US" sz="1100" b="1" i="0" u="none" strike="noStrike" cap="none">
                <a:solidFill>
                  <a:schemeClr val="dk1"/>
                </a:solidFill>
                <a:latin typeface="Arial"/>
                <a:ea typeface="Arial"/>
                <a:cs typeface="Arial"/>
                <a:sym typeface="Arial"/>
              </a:rPr>
              <a:t>4. 「PUSH」をクリックして打刻する</a:t>
            </a:r>
            <a:endParaRPr sz="1400" b="1" i="0" u="none" strike="noStrike" cap="none">
              <a:solidFill>
                <a:srgbClr val="000000"/>
              </a:solidFill>
              <a:latin typeface="Arial"/>
              <a:ea typeface="Arial"/>
              <a:cs typeface="Arial"/>
              <a:sym typeface="Arial"/>
            </a:endParaRPr>
          </a:p>
        </p:txBody>
      </p:sp>
      <p:pic>
        <p:nvPicPr>
          <p:cNvPr id="265" name="Google Shape;265;g301491f5ecc_0_38"/>
          <p:cNvPicPr preferRelativeResize="0"/>
          <p:nvPr/>
        </p:nvPicPr>
        <p:blipFill rotWithShape="1">
          <a:blip r:embed="rId10">
            <a:alphaModFix/>
          </a:blip>
          <a:srcRect/>
          <a:stretch/>
        </p:blipFill>
        <p:spPr>
          <a:xfrm>
            <a:off x="2117725" y="6938156"/>
            <a:ext cx="3324225" cy="361950"/>
          </a:xfrm>
          <a:prstGeom prst="rect">
            <a:avLst/>
          </a:prstGeom>
          <a:noFill/>
          <a:ln>
            <a:noFill/>
          </a:ln>
        </p:spPr>
      </p:pic>
      <p:pic>
        <p:nvPicPr>
          <p:cNvPr id="266" name="Google Shape;266;g301491f5ecc_0_38"/>
          <p:cNvPicPr preferRelativeResize="0"/>
          <p:nvPr/>
        </p:nvPicPr>
        <p:blipFill rotWithShape="1">
          <a:blip r:embed="rId11">
            <a:alphaModFix/>
          </a:blip>
          <a:srcRect/>
          <a:stretch/>
        </p:blipFill>
        <p:spPr>
          <a:xfrm>
            <a:off x="1236663" y="7758364"/>
            <a:ext cx="5086350" cy="638175"/>
          </a:xfrm>
          <a:prstGeom prst="rect">
            <a:avLst/>
          </a:prstGeom>
          <a:noFill/>
          <a:ln>
            <a:noFill/>
          </a:ln>
        </p:spPr>
      </p:pic>
      <p:pic>
        <p:nvPicPr>
          <p:cNvPr id="267" name="Google Shape;267;g301491f5ecc_0_38"/>
          <p:cNvPicPr preferRelativeResize="0"/>
          <p:nvPr/>
        </p:nvPicPr>
        <p:blipFill rotWithShape="1">
          <a:blip r:embed="rId12">
            <a:alphaModFix/>
          </a:blip>
          <a:srcRect/>
          <a:stretch/>
        </p:blipFill>
        <p:spPr>
          <a:xfrm>
            <a:off x="1322388" y="9799125"/>
            <a:ext cx="4914900" cy="4095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Google Shape;272;p9"/>
          <p:cNvPicPr preferRelativeResize="0"/>
          <p:nvPr/>
        </p:nvPicPr>
        <p:blipFill rotWithShape="1">
          <a:blip r:embed="rId3">
            <a:alphaModFix/>
          </a:blip>
          <a:srcRect/>
          <a:stretch/>
        </p:blipFill>
        <p:spPr>
          <a:xfrm>
            <a:off x="341312" y="0"/>
            <a:ext cx="6884987" cy="10691811"/>
          </a:xfrm>
          <a:prstGeom prst="rect">
            <a:avLst/>
          </a:prstGeom>
          <a:noFill/>
          <a:ln>
            <a:noFill/>
          </a:ln>
        </p:spPr>
      </p:pic>
      <p:pic>
        <p:nvPicPr>
          <p:cNvPr id="273" name="Google Shape;273;p9"/>
          <p:cNvPicPr preferRelativeResize="0"/>
          <p:nvPr/>
        </p:nvPicPr>
        <p:blipFill rotWithShape="1">
          <a:blip r:embed="rId4">
            <a:alphaModFix/>
          </a:blip>
          <a:srcRect/>
          <a:stretch/>
        </p:blipFill>
        <p:spPr>
          <a:xfrm>
            <a:off x="3235325" y="8916987"/>
            <a:ext cx="1049337" cy="1050925"/>
          </a:xfrm>
          <a:prstGeom prst="rect">
            <a:avLst/>
          </a:prstGeom>
          <a:noFill/>
          <a:ln>
            <a:noFill/>
          </a:ln>
        </p:spPr>
      </p:pic>
      <p:sp>
        <p:nvSpPr>
          <p:cNvPr id="274" name="Google Shape;274;p9"/>
          <p:cNvSpPr txBox="1"/>
          <p:nvPr/>
        </p:nvSpPr>
        <p:spPr>
          <a:xfrm>
            <a:off x="519112" y="4603750"/>
            <a:ext cx="6521400" cy="591000"/>
          </a:xfrm>
          <a:prstGeom prst="rect">
            <a:avLst/>
          </a:prstGeom>
          <a:noFill/>
          <a:ln>
            <a:noFill/>
          </a:ln>
        </p:spPr>
        <p:txBody>
          <a:bodyPr spcFirstLastPara="1" wrap="square" lIns="91425" tIns="45700" rIns="91425" bIns="45700" anchor="ctr" anchorCtr="0">
            <a:spAutoFit/>
          </a:bodyPr>
          <a:lstStyle/>
          <a:p>
            <a:pPr marL="0" marR="0" lvl="0" indent="0" algn="ctr" rtl="0">
              <a:lnSpc>
                <a:spcPct val="90000"/>
              </a:lnSpc>
              <a:spcBef>
                <a:spcPts val="0"/>
              </a:spcBef>
              <a:spcAft>
                <a:spcPts val="0"/>
              </a:spcAft>
              <a:buClr>
                <a:schemeClr val="lt1"/>
              </a:buClr>
              <a:buSzPts val="2000"/>
              <a:buFont typeface="Arial"/>
              <a:buNone/>
            </a:pPr>
            <a:r>
              <a:rPr lang="en-US" sz="3600" b="0" i="0" u="none" strike="noStrike" cap="none">
                <a:solidFill>
                  <a:schemeClr val="lt1"/>
                </a:solidFill>
                <a:latin typeface="Arial"/>
                <a:ea typeface="Arial"/>
                <a:cs typeface="Arial"/>
                <a:sym typeface="Arial"/>
              </a:rPr>
              <a:t>出勤簿</a:t>
            </a:r>
            <a:endParaRPr sz="36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0"/>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出勤簿を確認する</a:t>
            </a:r>
            <a:r>
              <a:rPr lang="en-US" sz="1600">
                <a:latin typeface="Arial"/>
                <a:ea typeface="Arial"/>
                <a:cs typeface="Arial"/>
                <a:sym typeface="Arial"/>
              </a:rPr>
              <a:t>（</a:t>
            </a:r>
            <a:r>
              <a:rPr lang="en-US" sz="1600" u="sng">
                <a:solidFill>
                  <a:schemeClr val="hlink"/>
                </a:solidFill>
                <a:latin typeface="Arial"/>
                <a:ea typeface="Arial"/>
                <a:cs typeface="Arial"/>
                <a:sym typeface="Arial"/>
                <a:hlinkClick r:id="rId3"/>
              </a:rPr>
              <a:t>ヘルプページ</a:t>
            </a:r>
            <a:r>
              <a:rPr lang="en-US" sz="1600">
                <a:latin typeface="Arial"/>
                <a:ea typeface="Arial"/>
                <a:cs typeface="Arial"/>
                <a:sym typeface="Arial"/>
              </a:rPr>
              <a:t>）</a:t>
            </a:r>
            <a:endParaRPr sz="3600" b="0" i="0" u="none" strike="noStrike" cap="none">
              <a:solidFill>
                <a:schemeClr val="dk1"/>
              </a:solidFill>
              <a:latin typeface="Calibri"/>
              <a:ea typeface="Calibri"/>
              <a:cs typeface="Calibri"/>
              <a:sym typeface="Calibri"/>
            </a:endParaRPr>
          </a:p>
        </p:txBody>
      </p:sp>
      <p:pic>
        <p:nvPicPr>
          <p:cNvPr id="280" name="Google Shape;280;p10"/>
          <p:cNvPicPr preferRelativeResize="0">
            <a:picLocks noGrp="1"/>
          </p:cNvPicPr>
          <p:nvPr>
            <p:ph type="body" idx="1"/>
          </p:nvPr>
        </p:nvPicPr>
        <p:blipFill rotWithShape="1">
          <a:blip r:embed="rId4">
            <a:alphaModFix/>
          </a:blip>
          <a:srcRect/>
          <a:stretch/>
        </p:blipFill>
        <p:spPr>
          <a:xfrm>
            <a:off x="0" y="0"/>
            <a:ext cx="7559675" cy="966787"/>
          </a:xfrm>
          <a:prstGeom prst="rect">
            <a:avLst/>
          </a:prstGeom>
          <a:noFill/>
          <a:ln>
            <a:noFill/>
          </a:ln>
        </p:spPr>
      </p:pic>
      <p:sp>
        <p:nvSpPr>
          <p:cNvPr id="281" name="Google Shape;281;p10"/>
          <p:cNvSpPr txBox="1"/>
          <p:nvPr/>
        </p:nvSpPr>
        <p:spPr>
          <a:xfrm>
            <a:off x="361950" y="1635881"/>
            <a:ext cx="6521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出勤簿画面の確認方法についてご案内します。</a:t>
            </a:r>
            <a:endParaRPr sz="1400" b="0" i="0" u="none" strike="noStrike" cap="none">
              <a:solidFill>
                <a:srgbClr val="000000"/>
              </a:solidFill>
              <a:latin typeface="Arial"/>
              <a:ea typeface="Arial"/>
              <a:cs typeface="Arial"/>
              <a:sym typeface="Arial"/>
            </a:endParaRPr>
          </a:p>
        </p:txBody>
      </p:sp>
      <p:sp>
        <p:nvSpPr>
          <p:cNvPr id="282" name="Google Shape;282;p10"/>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出勤簿</a:t>
            </a:r>
            <a:endParaRPr sz="1400" b="0" i="0" u="none" strike="noStrike" cap="none">
              <a:solidFill>
                <a:srgbClr val="000000"/>
              </a:solidFill>
              <a:latin typeface="Arial"/>
              <a:ea typeface="Arial"/>
              <a:cs typeface="Arial"/>
              <a:sym typeface="Arial"/>
            </a:endParaRPr>
          </a:p>
        </p:txBody>
      </p:sp>
      <p:sp>
        <p:nvSpPr>
          <p:cNvPr id="283" name="Google Shape;283;p10"/>
          <p:cNvSpPr txBox="1"/>
          <p:nvPr/>
        </p:nvSpPr>
        <p:spPr>
          <a:xfrm>
            <a:off x="361950" y="2036750"/>
            <a:ext cx="6835800" cy="1036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表示したい期間を指定する</a:t>
            </a:r>
            <a:endParaRPr sz="1100" b="1" i="0" u="none" strike="noStrike" cap="none">
              <a:solidFill>
                <a:schemeClr val="dk1"/>
              </a:solidFill>
              <a:latin typeface="Arial"/>
              <a:ea typeface="Arial"/>
              <a:cs typeface="Arial"/>
              <a:sym typeface="Arial"/>
            </a:endParaRPr>
          </a:p>
          <a:p>
            <a:pPr marL="0" marR="0" lvl="0" indent="0" algn="just" rtl="0">
              <a:lnSpc>
                <a:spcPct val="140000"/>
              </a:lnSpc>
              <a:spcBef>
                <a:spcPts val="500"/>
              </a:spcBef>
              <a:spcAft>
                <a:spcPts val="500"/>
              </a:spcAft>
              <a:buClr>
                <a:srgbClr val="3B3838"/>
              </a:buClr>
              <a:buSzPts val="1000"/>
              <a:buFont typeface="Arial"/>
              <a:buNone/>
            </a:pPr>
            <a:r>
              <a:rPr lang="en-US" sz="1100" b="0" i="0" u="none" strike="noStrike" cap="none">
                <a:solidFill>
                  <a:schemeClr val="dk1"/>
                </a:solidFill>
                <a:latin typeface="Arial"/>
                <a:ea typeface="Arial"/>
                <a:cs typeface="Arial"/>
                <a:sym typeface="Arial"/>
              </a:rPr>
              <a:t>【指定月】や【指定期間】項目にて、確認したい期間を選択し、「表示」をクリックすると、</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指定した期間の出勤簿が表示されます。</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ユーザー情報や集計情報を表示するには、「集計情報の表示ON/OFF」をクリックしてください。</a:t>
            </a:r>
            <a:endParaRPr sz="1100" b="1" i="0" u="none" strike="noStrike" cap="none">
              <a:solidFill>
                <a:schemeClr val="dk1"/>
              </a:solidFill>
              <a:latin typeface="Arial"/>
              <a:ea typeface="Arial"/>
              <a:cs typeface="Arial"/>
              <a:sym typeface="Arial"/>
            </a:endParaRPr>
          </a:p>
        </p:txBody>
      </p:sp>
      <p:sp>
        <p:nvSpPr>
          <p:cNvPr id="284" name="Google Shape;284;p10"/>
          <p:cNvSpPr txBox="1"/>
          <p:nvPr/>
        </p:nvSpPr>
        <p:spPr>
          <a:xfrm>
            <a:off x="361775" y="9047975"/>
            <a:ext cx="6835800" cy="799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出勤簿をダウンロードする</a:t>
            </a:r>
            <a:endParaRPr sz="1100" b="1" i="0" u="none" strike="noStrike" cap="none">
              <a:solidFill>
                <a:schemeClr val="dk1"/>
              </a:solidFill>
              <a:latin typeface="Arial"/>
              <a:ea typeface="Arial"/>
              <a:cs typeface="Arial"/>
              <a:sym typeface="Arial"/>
            </a:endParaRPr>
          </a:p>
          <a:p>
            <a:pPr marL="0" marR="0" lvl="0" indent="0" algn="just" rtl="0">
              <a:lnSpc>
                <a:spcPct val="140000"/>
              </a:lnSpc>
              <a:spcBef>
                <a:spcPts val="500"/>
              </a:spcBef>
              <a:spcAft>
                <a:spcPts val="500"/>
              </a:spcAft>
              <a:buClr>
                <a:srgbClr val="3B3838"/>
              </a:buClr>
              <a:buSzPts val="1000"/>
              <a:buFont typeface="Arial"/>
              <a:buNone/>
            </a:pPr>
            <a:r>
              <a:rPr lang="en-US" sz="1100" b="0" i="0" u="none" strike="noStrike" cap="none">
                <a:solidFill>
                  <a:schemeClr val="dk1"/>
                </a:solidFill>
                <a:latin typeface="Arial"/>
                <a:ea typeface="Arial"/>
                <a:cs typeface="Arial"/>
                <a:sym typeface="Arial"/>
              </a:rPr>
              <a:t>「表示」ボタンの隣の「ダウンロード」をクリックすると、</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表示している期間の出勤簿をPDF形式または、CSV形式でダウンロードできます。</a:t>
            </a:r>
            <a:endParaRPr sz="1100" b="1" i="0" u="none" strike="noStrike" cap="none">
              <a:solidFill>
                <a:schemeClr val="dk1"/>
              </a:solidFill>
              <a:latin typeface="Arial"/>
              <a:ea typeface="Arial"/>
              <a:cs typeface="Arial"/>
              <a:sym typeface="Arial"/>
            </a:endParaRPr>
          </a:p>
        </p:txBody>
      </p:sp>
      <p:pic>
        <p:nvPicPr>
          <p:cNvPr id="285" name="Google Shape;285;p10"/>
          <p:cNvPicPr preferRelativeResize="0"/>
          <p:nvPr/>
        </p:nvPicPr>
        <p:blipFill rotWithShape="1">
          <a:blip r:embed="rId5">
            <a:alphaModFix/>
          </a:blip>
          <a:srcRect/>
          <a:stretch/>
        </p:blipFill>
        <p:spPr>
          <a:xfrm>
            <a:off x="1159675" y="4225942"/>
            <a:ext cx="5326062" cy="4501617"/>
          </a:xfrm>
          <a:prstGeom prst="rect">
            <a:avLst/>
          </a:prstGeom>
          <a:noFill/>
          <a:ln w="19050" cap="flat" cmpd="sng">
            <a:solidFill>
              <a:schemeClr val="lt2"/>
            </a:solidFill>
            <a:prstDash val="solid"/>
            <a:round/>
            <a:headEnd type="none" w="sm" len="sm"/>
            <a:tailEnd type="none" w="sm" len="sm"/>
          </a:ln>
        </p:spPr>
      </p:pic>
      <p:grpSp>
        <p:nvGrpSpPr>
          <p:cNvPr id="286" name="Google Shape;286;p10"/>
          <p:cNvGrpSpPr/>
          <p:nvPr/>
        </p:nvGrpSpPr>
        <p:grpSpPr>
          <a:xfrm>
            <a:off x="439555" y="3184932"/>
            <a:ext cx="6680565" cy="799818"/>
            <a:chOff x="120465" y="3261100"/>
            <a:chExt cx="7318761" cy="1035900"/>
          </a:xfrm>
        </p:grpSpPr>
        <p:pic>
          <p:nvPicPr>
            <p:cNvPr id="287" name="Google Shape;287;p10"/>
            <p:cNvPicPr preferRelativeResize="0"/>
            <p:nvPr/>
          </p:nvPicPr>
          <p:blipFill rotWithShape="1">
            <a:blip r:embed="rId6">
              <a:alphaModFix/>
            </a:blip>
            <a:srcRect/>
            <a:stretch/>
          </p:blipFill>
          <p:spPr>
            <a:xfrm>
              <a:off x="120465" y="3261100"/>
              <a:ext cx="7318761" cy="1035900"/>
            </a:xfrm>
            <a:prstGeom prst="rect">
              <a:avLst/>
            </a:prstGeom>
            <a:noFill/>
            <a:ln>
              <a:noFill/>
            </a:ln>
          </p:spPr>
        </p:pic>
        <p:sp>
          <p:nvSpPr>
            <p:cNvPr id="288" name="Google Shape;288;p10"/>
            <p:cNvSpPr/>
            <p:nvPr/>
          </p:nvSpPr>
          <p:spPr>
            <a:xfrm>
              <a:off x="185725" y="3299375"/>
              <a:ext cx="2310600" cy="280800"/>
            </a:xfrm>
            <a:prstGeom prst="rect">
              <a:avLst/>
            </a:prstGeom>
            <a:noFill/>
            <a:ln w="18000" cap="flat" cmpd="sng">
              <a:solidFill>
                <a:srgbClr val="FF0000"/>
              </a:solidFill>
              <a:prstDash val="solid"/>
              <a:round/>
              <a:headEnd type="none" w="sm" len="sm"/>
              <a:tailEnd type="none" w="sm" len="sm"/>
            </a:ln>
          </p:spPr>
          <p:txBody>
            <a:bodyPr spcFirstLastPara="1" wrap="square" lIns="86375" tIns="86375" rIns="86375" bIns="86375" anchor="ctr" anchorCtr="0">
              <a:noAutofit/>
            </a:bodyPr>
            <a:lstStyle/>
            <a:p>
              <a:pPr marL="0" marR="0" lvl="0" indent="0" algn="l" rtl="0">
                <a:lnSpc>
                  <a:spcPct val="100000"/>
                </a:lnSpc>
                <a:spcBef>
                  <a:spcPts val="0"/>
                </a:spcBef>
                <a:spcAft>
                  <a:spcPts val="0"/>
                </a:spcAft>
                <a:buClr>
                  <a:srgbClr val="000000"/>
                </a:buClr>
                <a:buSzPts val="1323"/>
                <a:buFont typeface="Arial"/>
                <a:buNone/>
              </a:pPr>
              <a:endParaRPr sz="1323" b="0" i="0" u="none" strike="noStrike" cap="none">
                <a:solidFill>
                  <a:srgbClr val="000000"/>
                </a:solidFill>
                <a:latin typeface="Arial"/>
                <a:ea typeface="Arial"/>
                <a:cs typeface="Arial"/>
                <a:sym typeface="Arial"/>
              </a:endParaRPr>
            </a:p>
          </p:txBody>
        </p:sp>
        <p:sp>
          <p:nvSpPr>
            <p:cNvPr id="289" name="Google Shape;289;p10"/>
            <p:cNvSpPr/>
            <p:nvPr/>
          </p:nvSpPr>
          <p:spPr>
            <a:xfrm>
              <a:off x="5538893" y="3977781"/>
              <a:ext cx="379200" cy="280800"/>
            </a:xfrm>
            <a:prstGeom prst="rect">
              <a:avLst/>
            </a:prstGeom>
            <a:noFill/>
            <a:ln w="18000" cap="flat" cmpd="sng">
              <a:solidFill>
                <a:srgbClr val="FF0000"/>
              </a:solidFill>
              <a:prstDash val="solid"/>
              <a:round/>
              <a:headEnd type="none" w="sm" len="sm"/>
              <a:tailEnd type="none" w="sm" len="sm"/>
            </a:ln>
          </p:spPr>
          <p:txBody>
            <a:bodyPr spcFirstLastPara="1" wrap="square" lIns="86375" tIns="86375" rIns="86375" bIns="86375" anchor="ctr" anchorCtr="0">
              <a:noAutofit/>
            </a:bodyPr>
            <a:lstStyle/>
            <a:p>
              <a:pPr marL="0" marR="0" lvl="0" indent="0" algn="l" rtl="0">
                <a:lnSpc>
                  <a:spcPct val="100000"/>
                </a:lnSpc>
                <a:spcBef>
                  <a:spcPts val="0"/>
                </a:spcBef>
                <a:spcAft>
                  <a:spcPts val="0"/>
                </a:spcAft>
                <a:buClr>
                  <a:srgbClr val="000000"/>
                </a:buClr>
                <a:buSzPts val="1323"/>
                <a:buFont typeface="Arial"/>
                <a:buNone/>
              </a:pPr>
              <a:endParaRPr sz="1323" b="0" i="0" u="none" strike="noStrike" cap="none">
                <a:solidFill>
                  <a:srgbClr val="000000"/>
                </a:solidFill>
                <a:latin typeface="Arial"/>
                <a:ea typeface="Arial"/>
                <a:cs typeface="Arial"/>
                <a:sym typeface="Arial"/>
              </a:endParaRPr>
            </a:p>
          </p:txBody>
        </p:sp>
        <p:sp>
          <p:nvSpPr>
            <p:cNvPr id="290" name="Google Shape;290;p10"/>
            <p:cNvSpPr/>
            <p:nvPr/>
          </p:nvSpPr>
          <p:spPr>
            <a:xfrm>
              <a:off x="120500" y="3977775"/>
              <a:ext cx="1233000" cy="280800"/>
            </a:xfrm>
            <a:prstGeom prst="rect">
              <a:avLst/>
            </a:prstGeom>
            <a:noFill/>
            <a:ln w="18000" cap="flat" cmpd="sng">
              <a:solidFill>
                <a:srgbClr val="FF0000"/>
              </a:solidFill>
              <a:prstDash val="solid"/>
              <a:round/>
              <a:headEnd type="none" w="sm" len="sm"/>
              <a:tailEnd type="none" w="sm" len="sm"/>
            </a:ln>
          </p:spPr>
          <p:txBody>
            <a:bodyPr spcFirstLastPara="1" wrap="square" lIns="86375" tIns="86375" rIns="86375" bIns="86375" anchor="ctr" anchorCtr="0">
              <a:noAutofit/>
            </a:bodyPr>
            <a:lstStyle/>
            <a:p>
              <a:pPr marL="0" marR="0" lvl="0" indent="0" algn="l" rtl="0">
                <a:lnSpc>
                  <a:spcPct val="100000"/>
                </a:lnSpc>
                <a:spcBef>
                  <a:spcPts val="0"/>
                </a:spcBef>
                <a:spcAft>
                  <a:spcPts val="0"/>
                </a:spcAft>
                <a:buClr>
                  <a:srgbClr val="000000"/>
                </a:buClr>
                <a:buSzPts val="1323"/>
                <a:buFont typeface="Arial"/>
                <a:buNone/>
              </a:pPr>
              <a:endParaRPr sz="1323" b="0" i="0" u="none" strike="noStrike" cap="none">
                <a:solidFill>
                  <a:srgbClr val="000000"/>
                </a:solidFill>
                <a:latin typeface="Arial"/>
                <a:ea typeface="Arial"/>
                <a:cs typeface="Arial"/>
                <a:sym typeface="Arial"/>
              </a:endParaRPr>
            </a:p>
          </p:txBody>
        </p:sp>
      </p:grpSp>
      <p:sp>
        <p:nvSpPr>
          <p:cNvPr id="291" name="Google Shape;291;p10"/>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12</a:t>
            </a:fld>
            <a:endParaRPr sz="8000">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pic>
        <p:nvPicPr>
          <p:cNvPr id="296" name="Google Shape;296;p11"/>
          <p:cNvPicPr preferRelativeResize="0"/>
          <p:nvPr/>
        </p:nvPicPr>
        <p:blipFill rotWithShape="1">
          <a:blip r:embed="rId3">
            <a:alphaModFix/>
          </a:blip>
          <a:srcRect/>
          <a:stretch/>
        </p:blipFill>
        <p:spPr>
          <a:xfrm>
            <a:off x="346309" y="3791170"/>
            <a:ext cx="3992825" cy="2110373"/>
          </a:xfrm>
          <a:prstGeom prst="rect">
            <a:avLst/>
          </a:prstGeom>
          <a:noFill/>
          <a:ln>
            <a:noFill/>
          </a:ln>
        </p:spPr>
      </p:pic>
      <p:pic>
        <p:nvPicPr>
          <p:cNvPr id="297" name="Google Shape;297;p11"/>
          <p:cNvPicPr preferRelativeResize="0"/>
          <p:nvPr/>
        </p:nvPicPr>
        <p:blipFill rotWithShape="1">
          <a:blip r:embed="rId4">
            <a:alphaModFix/>
          </a:blip>
          <a:srcRect/>
          <a:stretch/>
        </p:blipFill>
        <p:spPr>
          <a:xfrm>
            <a:off x="342537" y="1902751"/>
            <a:ext cx="3992825" cy="1115561"/>
          </a:xfrm>
          <a:prstGeom prst="rect">
            <a:avLst/>
          </a:prstGeom>
          <a:noFill/>
          <a:ln w="19050" cap="flat" cmpd="sng">
            <a:solidFill>
              <a:schemeClr val="lt2"/>
            </a:solidFill>
            <a:prstDash val="solid"/>
            <a:round/>
            <a:headEnd type="none" w="sm" len="sm"/>
            <a:tailEnd type="none" w="sm" len="sm"/>
          </a:ln>
        </p:spPr>
      </p:pic>
      <p:pic>
        <p:nvPicPr>
          <p:cNvPr id="298" name="Google Shape;298;p11"/>
          <p:cNvPicPr preferRelativeResize="0">
            <a:picLocks noGrp="1"/>
          </p:cNvPicPr>
          <p:nvPr>
            <p:ph type="body" idx="1"/>
          </p:nvPr>
        </p:nvPicPr>
        <p:blipFill rotWithShape="1">
          <a:blip r:embed="rId5">
            <a:alphaModFix/>
          </a:blip>
          <a:srcRect/>
          <a:stretch/>
        </p:blipFill>
        <p:spPr>
          <a:xfrm>
            <a:off x="0" y="0"/>
            <a:ext cx="7559675" cy="966787"/>
          </a:xfrm>
          <a:prstGeom prst="rect">
            <a:avLst/>
          </a:prstGeom>
          <a:noFill/>
          <a:ln>
            <a:noFill/>
          </a:ln>
        </p:spPr>
      </p:pic>
      <p:sp>
        <p:nvSpPr>
          <p:cNvPr id="299" name="Google Shape;299;p11"/>
          <p:cNvSpPr txBox="1"/>
          <p:nvPr/>
        </p:nvSpPr>
        <p:spPr>
          <a:xfrm>
            <a:off x="361950" y="6377800"/>
            <a:ext cx="30225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5. 出勤簿のピンク色表示</a:t>
            </a:r>
            <a:endParaRPr sz="1100" b="1" i="0" u="none" strike="noStrike" cap="none">
              <a:solidFill>
                <a:schemeClr val="dk1"/>
              </a:solidFill>
              <a:latin typeface="Arial"/>
              <a:ea typeface="Arial"/>
              <a:cs typeface="Arial"/>
              <a:sym typeface="Arial"/>
            </a:endParaRPr>
          </a:p>
        </p:txBody>
      </p:sp>
      <p:sp>
        <p:nvSpPr>
          <p:cNvPr id="300" name="Google Shape;300;p11"/>
          <p:cNvSpPr txBox="1"/>
          <p:nvPr/>
        </p:nvSpPr>
        <p:spPr>
          <a:xfrm>
            <a:off x="4356100" y="1913325"/>
            <a:ext cx="2862300" cy="498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000"/>
              <a:buFont typeface="Arial"/>
              <a:buNone/>
            </a:pPr>
            <a:r>
              <a:rPr lang="en-US" sz="1100" b="0" i="0" u="none" strike="noStrike" cap="none">
                <a:solidFill>
                  <a:schemeClr val="dk1"/>
                </a:solidFill>
                <a:latin typeface="Arial"/>
                <a:ea typeface="Arial"/>
                <a:cs typeface="Arial"/>
                <a:sym typeface="Arial"/>
              </a:rPr>
              <a:t>【出勤時刻】【退勤時刻】</a:t>
            </a:r>
            <a:r>
              <a:rPr lang="en-US" sz="1100">
                <a:solidFill>
                  <a:schemeClr val="dk1"/>
                </a:solidFill>
              </a:rPr>
              <a:t>などの</a:t>
            </a:r>
            <a:br>
              <a:rPr lang="en-US" sz="1100">
                <a:solidFill>
                  <a:schemeClr val="dk1"/>
                </a:solidFill>
              </a:rPr>
            </a:br>
            <a:r>
              <a:rPr lang="en-US" sz="1100">
                <a:solidFill>
                  <a:schemeClr val="dk1"/>
                </a:solidFill>
              </a:rPr>
              <a:t>勤怠データを表示します。</a:t>
            </a:r>
            <a:endParaRPr sz="1100" b="0" i="0" u="none" strike="noStrike" cap="none">
              <a:solidFill>
                <a:schemeClr val="dk1"/>
              </a:solidFill>
              <a:latin typeface="Arial"/>
              <a:ea typeface="Arial"/>
              <a:cs typeface="Arial"/>
              <a:sym typeface="Arial"/>
            </a:endParaRPr>
          </a:p>
        </p:txBody>
      </p:sp>
      <p:sp>
        <p:nvSpPr>
          <p:cNvPr id="301" name="Google Shape;301;p11"/>
          <p:cNvSpPr txBox="1"/>
          <p:nvPr/>
        </p:nvSpPr>
        <p:spPr>
          <a:xfrm>
            <a:off x="361950" y="8433313"/>
            <a:ext cx="30225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6. 出勤簿の黄色表示</a:t>
            </a:r>
            <a:endParaRPr sz="1100" b="1" i="0" u="none" strike="noStrike" cap="none">
              <a:solidFill>
                <a:schemeClr val="dk1"/>
              </a:solidFill>
              <a:latin typeface="Arial"/>
              <a:ea typeface="Arial"/>
              <a:cs typeface="Arial"/>
              <a:sym typeface="Arial"/>
            </a:endParaRPr>
          </a:p>
        </p:txBody>
      </p:sp>
      <p:sp>
        <p:nvSpPr>
          <p:cNvPr id="302" name="Google Shape;302;p11"/>
          <p:cNvSpPr txBox="1"/>
          <p:nvPr/>
        </p:nvSpPr>
        <p:spPr>
          <a:xfrm>
            <a:off x="4335351" y="6824950"/>
            <a:ext cx="2862300" cy="498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000"/>
              <a:buFont typeface="Arial"/>
              <a:buNone/>
            </a:pPr>
            <a:r>
              <a:rPr lang="en-US" sz="1100" b="0" i="0" u="none" strike="noStrike" cap="none">
                <a:solidFill>
                  <a:schemeClr val="dk1"/>
                </a:solidFill>
                <a:latin typeface="Arial"/>
                <a:ea typeface="Arial"/>
                <a:cs typeface="Arial"/>
                <a:sym typeface="Arial"/>
              </a:rPr>
              <a:t>打刻漏れやエラーがある日</a:t>
            </a:r>
            <a:r>
              <a:rPr lang="en-US" sz="1100">
                <a:solidFill>
                  <a:schemeClr val="dk1"/>
                </a:solidFill>
              </a:rPr>
              <a:t>の行は</a:t>
            </a:r>
            <a:br>
              <a:rPr lang="en-US" sz="1100">
                <a:solidFill>
                  <a:schemeClr val="dk1"/>
                </a:solidFill>
              </a:rPr>
            </a:br>
            <a:r>
              <a:rPr lang="en-US" sz="1100" b="0" i="0" u="none" strike="noStrike" cap="none">
                <a:solidFill>
                  <a:schemeClr val="dk1"/>
                </a:solidFill>
                <a:latin typeface="Arial"/>
                <a:ea typeface="Arial"/>
                <a:cs typeface="Arial"/>
                <a:sym typeface="Arial"/>
              </a:rPr>
              <a:t>ピンク色</a:t>
            </a:r>
            <a:r>
              <a:rPr lang="en-US" sz="1100">
                <a:solidFill>
                  <a:schemeClr val="dk1"/>
                </a:solidFill>
              </a:rPr>
              <a:t>になります</a:t>
            </a:r>
            <a:r>
              <a:rPr lang="en-US" sz="1100" b="0" i="0" u="none" strike="noStrike" cap="none">
                <a:solidFill>
                  <a:schemeClr val="dk1"/>
                </a:solidFill>
                <a:latin typeface="Arial"/>
                <a:ea typeface="Arial"/>
                <a:cs typeface="Arial"/>
                <a:sym typeface="Arial"/>
              </a:rPr>
              <a:t>。</a:t>
            </a:r>
            <a:endParaRPr sz="1100" b="0" i="0" u="none" strike="noStrike" cap="none">
              <a:solidFill>
                <a:schemeClr val="dk1"/>
              </a:solidFill>
              <a:latin typeface="Arial"/>
              <a:ea typeface="Arial"/>
              <a:cs typeface="Arial"/>
              <a:sym typeface="Arial"/>
            </a:endParaRPr>
          </a:p>
        </p:txBody>
      </p:sp>
      <p:sp>
        <p:nvSpPr>
          <p:cNvPr id="303" name="Google Shape;303;p11"/>
          <p:cNvSpPr txBox="1"/>
          <p:nvPr/>
        </p:nvSpPr>
        <p:spPr>
          <a:xfrm>
            <a:off x="361950" y="3404425"/>
            <a:ext cx="26670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000"/>
              <a:buFont typeface="Arial"/>
              <a:buNone/>
            </a:pPr>
            <a:r>
              <a:rPr lang="en-US" sz="1100" b="1" i="0" u="none" strike="noStrike" cap="none">
                <a:solidFill>
                  <a:schemeClr val="dk1"/>
                </a:solidFill>
                <a:latin typeface="Arial"/>
                <a:ea typeface="Arial"/>
                <a:cs typeface="Arial"/>
                <a:sym typeface="Arial"/>
              </a:rPr>
              <a:t>4. 休暇の残日数を確認する</a:t>
            </a:r>
            <a:endParaRPr sz="1100" b="1" i="0" u="none" strike="noStrike" cap="none">
              <a:solidFill>
                <a:schemeClr val="dk1"/>
              </a:solidFill>
              <a:latin typeface="Arial"/>
              <a:ea typeface="Arial"/>
              <a:cs typeface="Arial"/>
              <a:sym typeface="Arial"/>
            </a:endParaRPr>
          </a:p>
        </p:txBody>
      </p:sp>
      <p:sp>
        <p:nvSpPr>
          <p:cNvPr id="304" name="Google Shape;304;p11"/>
          <p:cNvSpPr txBox="1"/>
          <p:nvPr/>
        </p:nvSpPr>
        <p:spPr>
          <a:xfrm>
            <a:off x="361950" y="1456125"/>
            <a:ext cx="34671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3. 打刻時刻を確認する</a:t>
            </a:r>
            <a:endParaRPr sz="1100" b="1" i="0" u="none" strike="noStrike" cap="none">
              <a:solidFill>
                <a:schemeClr val="dk1"/>
              </a:solidFill>
              <a:latin typeface="Arial"/>
              <a:ea typeface="Arial"/>
              <a:cs typeface="Arial"/>
              <a:sym typeface="Arial"/>
            </a:endParaRPr>
          </a:p>
        </p:txBody>
      </p:sp>
      <p:sp>
        <p:nvSpPr>
          <p:cNvPr id="305" name="Google Shape;305;p11"/>
          <p:cNvSpPr txBox="1"/>
          <p:nvPr/>
        </p:nvSpPr>
        <p:spPr>
          <a:xfrm>
            <a:off x="4362775" y="3825225"/>
            <a:ext cx="3196800" cy="1273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000"/>
              <a:buFont typeface="Arial"/>
              <a:buNone/>
            </a:pPr>
            <a:r>
              <a:rPr lang="en-US" sz="1100" b="0" i="0" u="none" strike="noStrike" cap="none">
                <a:solidFill>
                  <a:schemeClr val="dk1"/>
                </a:solidFill>
                <a:latin typeface="Arial"/>
                <a:ea typeface="Arial"/>
                <a:cs typeface="Arial"/>
                <a:sym typeface="Arial"/>
              </a:rPr>
              <a:t>【本日時点休暇残日数】</a:t>
            </a:r>
            <a:r>
              <a:rPr lang="en-US" sz="1100">
                <a:solidFill>
                  <a:schemeClr val="dk1"/>
                </a:solidFill>
              </a:rPr>
              <a:t>欄には、</a:t>
            </a:r>
            <a:br>
              <a:rPr lang="en-US" sz="1100">
                <a:solidFill>
                  <a:schemeClr val="dk1"/>
                </a:solidFill>
              </a:rPr>
            </a:br>
            <a:r>
              <a:rPr lang="en-US" sz="1100" b="0" i="0" u="none" strike="noStrike" cap="none">
                <a:solidFill>
                  <a:schemeClr val="dk1"/>
                </a:solidFill>
                <a:latin typeface="Arial"/>
                <a:ea typeface="Arial"/>
                <a:cs typeface="Arial"/>
                <a:sym typeface="Arial"/>
              </a:rPr>
              <a:t>本日時点で所持している休暇日数を</a:t>
            </a:r>
            <a:r>
              <a:rPr lang="en-US" sz="1100">
                <a:solidFill>
                  <a:schemeClr val="dk1"/>
                </a:solidFill>
              </a:rPr>
              <a:t/>
            </a:r>
            <a:br>
              <a:rPr lang="en-US" sz="1100">
                <a:solidFill>
                  <a:schemeClr val="dk1"/>
                </a:solidFill>
              </a:rPr>
            </a:br>
            <a:r>
              <a:rPr lang="en-US" sz="1100">
                <a:solidFill>
                  <a:schemeClr val="dk1"/>
                </a:solidFill>
              </a:rPr>
              <a:t>表示します。</a:t>
            </a:r>
            <a:endParaRPr sz="1100">
              <a:solidFill>
                <a:schemeClr val="dk1"/>
              </a:solidFill>
            </a:endParaRPr>
          </a:p>
          <a:p>
            <a:pPr marL="0" marR="0" lvl="0" indent="0" algn="l" rtl="0">
              <a:lnSpc>
                <a:spcPct val="140000"/>
              </a:lnSpc>
              <a:spcBef>
                <a:spcPts val="500"/>
              </a:spcBef>
              <a:spcAft>
                <a:spcPts val="500"/>
              </a:spcAft>
              <a:buClr>
                <a:srgbClr val="3B3838"/>
              </a:buClr>
              <a:buSzPts val="1000"/>
              <a:buFont typeface="Arial"/>
              <a:buNone/>
            </a:pPr>
            <a:r>
              <a:rPr lang="en-US" sz="1100">
                <a:solidFill>
                  <a:schemeClr val="dk1"/>
                </a:solidFill>
              </a:rPr>
              <a:t>※ 未来日で消化予定が決まっている日数も</a:t>
            </a:r>
            <a:br>
              <a:rPr lang="en-US" sz="1100">
                <a:solidFill>
                  <a:schemeClr val="dk1"/>
                </a:solidFill>
              </a:rPr>
            </a:br>
            <a:r>
              <a:rPr lang="en-US" sz="1100">
                <a:solidFill>
                  <a:schemeClr val="dk1"/>
                </a:solidFill>
              </a:rPr>
              <a:t>差し引かれず表示されます。</a:t>
            </a:r>
            <a:endParaRPr sz="1100" b="0" i="0" u="none" strike="noStrike" cap="none">
              <a:solidFill>
                <a:schemeClr val="dk1"/>
              </a:solidFill>
              <a:latin typeface="Arial"/>
              <a:ea typeface="Arial"/>
              <a:cs typeface="Arial"/>
              <a:sym typeface="Arial"/>
            </a:endParaRPr>
          </a:p>
        </p:txBody>
      </p:sp>
      <p:sp>
        <p:nvSpPr>
          <p:cNvPr id="306" name="Google Shape;306;p11"/>
          <p:cNvSpPr txBox="1"/>
          <p:nvPr/>
        </p:nvSpPr>
        <p:spPr>
          <a:xfrm>
            <a:off x="4362775" y="8865425"/>
            <a:ext cx="3029100" cy="498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000"/>
              <a:buFont typeface="Arial"/>
              <a:buNone/>
            </a:pPr>
            <a:r>
              <a:rPr lang="en-US" sz="1100" b="0" i="0" u="none" strike="noStrike" cap="none">
                <a:solidFill>
                  <a:schemeClr val="dk1"/>
                </a:solidFill>
                <a:latin typeface="Arial"/>
                <a:ea typeface="Arial"/>
                <a:cs typeface="Arial"/>
                <a:sym typeface="Arial"/>
              </a:rPr>
              <a:t>打刻修正申請を</a:t>
            </a:r>
            <a:r>
              <a:rPr lang="en-US" sz="1100">
                <a:solidFill>
                  <a:schemeClr val="dk1"/>
                </a:solidFill>
              </a:rPr>
              <a:t>行った場合、管理者によって</a:t>
            </a:r>
            <a:br>
              <a:rPr lang="en-US" sz="1100">
                <a:solidFill>
                  <a:schemeClr val="dk1"/>
                </a:solidFill>
              </a:rPr>
            </a:br>
            <a:r>
              <a:rPr lang="en-US" sz="1100">
                <a:solidFill>
                  <a:schemeClr val="dk1"/>
                </a:solidFill>
              </a:rPr>
              <a:t>承認されるまでは、行が黄色になります。</a:t>
            </a:r>
            <a:endParaRPr sz="1100" b="0" i="0" u="none" strike="noStrike" cap="none">
              <a:solidFill>
                <a:schemeClr val="dk1"/>
              </a:solidFill>
              <a:latin typeface="Arial"/>
              <a:ea typeface="Arial"/>
              <a:cs typeface="Arial"/>
              <a:sym typeface="Arial"/>
            </a:endParaRPr>
          </a:p>
        </p:txBody>
      </p:sp>
      <p:sp>
        <p:nvSpPr>
          <p:cNvPr id="307" name="Google Shape;307;p11"/>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出勤簿</a:t>
            </a:r>
            <a:endParaRPr sz="1400" b="0" i="0" u="none" strike="noStrike" cap="none">
              <a:solidFill>
                <a:srgbClr val="000000"/>
              </a:solidFill>
              <a:latin typeface="Arial"/>
              <a:ea typeface="Arial"/>
              <a:cs typeface="Arial"/>
              <a:sym typeface="Arial"/>
            </a:endParaRPr>
          </a:p>
        </p:txBody>
      </p:sp>
      <p:pic>
        <p:nvPicPr>
          <p:cNvPr id="308" name="Google Shape;308;p11"/>
          <p:cNvPicPr preferRelativeResize="0"/>
          <p:nvPr/>
        </p:nvPicPr>
        <p:blipFill rotWithShape="1">
          <a:blip r:embed="rId6">
            <a:alphaModFix/>
          </a:blip>
          <a:srcRect/>
          <a:stretch/>
        </p:blipFill>
        <p:spPr>
          <a:xfrm>
            <a:off x="317491" y="8856157"/>
            <a:ext cx="3810385" cy="701045"/>
          </a:xfrm>
          <a:prstGeom prst="rect">
            <a:avLst/>
          </a:prstGeom>
          <a:noFill/>
          <a:ln w="19050" cap="flat" cmpd="sng">
            <a:solidFill>
              <a:schemeClr val="lt2"/>
            </a:solidFill>
            <a:prstDash val="solid"/>
            <a:round/>
            <a:headEnd type="none" w="sm" len="sm"/>
            <a:tailEnd type="none" w="sm" len="sm"/>
          </a:ln>
        </p:spPr>
      </p:pic>
      <p:pic>
        <p:nvPicPr>
          <p:cNvPr id="309" name="Google Shape;309;p11"/>
          <p:cNvPicPr preferRelativeResize="0"/>
          <p:nvPr/>
        </p:nvPicPr>
        <p:blipFill rotWithShape="1">
          <a:blip r:embed="rId7">
            <a:alphaModFix/>
          </a:blip>
          <a:srcRect/>
          <a:stretch/>
        </p:blipFill>
        <p:spPr>
          <a:xfrm>
            <a:off x="317491" y="6780650"/>
            <a:ext cx="3734745" cy="1080147"/>
          </a:xfrm>
          <a:prstGeom prst="rect">
            <a:avLst/>
          </a:prstGeom>
          <a:noFill/>
          <a:ln w="19050" cap="flat" cmpd="sng">
            <a:solidFill>
              <a:schemeClr val="lt2"/>
            </a:solidFill>
            <a:prstDash val="solid"/>
            <a:round/>
            <a:headEnd type="none" w="sm" len="sm"/>
            <a:tailEnd type="none" w="sm" len="sm"/>
          </a:ln>
        </p:spPr>
      </p:pic>
      <p:sp>
        <p:nvSpPr>
          <p:cNvPr id="310" name="Google Shape;310;p11"/>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13</a:t>
            </a:fld>
            <a:endParaRPr sz="8000">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pic>
        <p:nvPicPr>
          <p:cNvPr id="315" name="Google Shape;315;p12"/>
          <p:cNvPicPr preferRelativeResize="0"/>
          <p:nvPr/>
        </p:nvPicPr>
        <p:blipFill rotWithShape="1">
          <a:blip r:embed="rId3">
            <a:alphaModFix/>
          </a:blip>
          <a:srcRect/>
          <a:stretch/>
        </p:blipFill>
        <p:spPr>
          <a:xfrm>
            <a:off x="341312" y="0"/>
            <a:ext cx="6884987" cy="10691811"/>
          </a:xfrm>
          <a:prstGeom prst="rect">
            <a:avLst/>
          </a:prstGeom>
          <a:noFill/>
          <a:ln>
            <a:noFill/>
          </a:ln>
        </p:spPr>
      </p:pic>
      <p:pic>
        <p:nvPicPr>
          <p:cNvPr id="316" name="Google Shape;316;p12"/>
          <p:cNvPicPr preferRelativeResize="0"/>
          <p:nvPr/>
        </p:nvPicPr>
        <p:blipFill rotWithShape="1">
          <a:blip r:embed="rId4">
            <a:alphaModFix/>
          </a:blip>
          <a:srcRect/>
          <a:stretch/>
        </p:blipFill>
        <p:spPr>
          <a:xfrm>
            <a:off x="3235325" y="8916987"/>
            <a:ext cx="1049337" cy="1050925"/>
          </a:xfrm>
          <a:prstGeom prst="rect">
            <a:avLst/>
          </a:prstGeom>
          <a:noFill/>
          <a:ln>
            <a:noFill/>
          </a:ln>
        </p:spPr>
      </p:pic>
      <p:sp>
        <p:nvSpPr>
          <p:cNvPr id="317" name="Google Shape;317;p12"/>
          <p:cNvSpPr txBox="1"/>
          <p:nvPr/>
        </p:nvSpPr>
        <p:spPr>
          <a:xfrm>
            <a:off x="519112" y="4603750"/>
            <a:ext cx="6521400" cy="591000"/>
          </a:xfrm>
          <a:prstGeom prst="rect">
            <a:avLst/>
          </a:prstGeom>
          <a:noFill/>
          <a:ln>
            <a:noFill/>
          </a:ln>
        </p:spPr>
        <p:txBody>
          <a:bodyPr spcFirstLastPara="1" wrap="square" lIns="91425" tIns="45700" rIns="91425" bIns="45700" anchor="ctr" anchorCtr="0">
            <a:spAutoFit/>
          </a:bodyPr>
          <a:lstStyle/>
          <a:p>
            <a:pPr marL="0" marR="0" lvl="0" indent="0" algn="ctr" rtl="0">
              <a:lnSpc>
                <a:spcPct val="90000"/>
              </a:lnSpc>
              <a:spcBef>
                <a:spcPts val="0"/>
              </a:spcBef>
              <a:spcAft>
                <a:spcPts val="0"/>
              </a:spcAft>
              <a:buClr>
                <a:schemeClr val="lt1"/>
              </a:buClr>
              <a:buSzPts val="2000"/>
              <a:buFont typeface="Arial"/>
              <a:buNone/>
            </a:pPr>
            <a:r>
              <a:rPr lang="en-US" sz="3600" b="0" i="0" u="none" strike="noStrike" cap="none">
                <a:solidFill>
                  <a:schemeClr val="lt1"/>
                </a:solidFill>
                <a:latin typeface="Arial"/>
                <a:ea typeface="Arial"/>
                <a:cs typeface="Arial"/>
                <a:sym typeface="Arial"/>
              </a:rPr>
              <a:t>打刻修正</a:t>
            </a:r>
            <a:endParaRPr sz="36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13"/>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打刻を追加する</a:t>
            </a:r>
            <a:r>
              <a:rPr lang="en-US" sz="1600">
                <a:latin typeface="Arial"/>
                <a:ea typeface="Arial"/>
                <a:cs typeface="Arial"/>
                <a:sym typeface="Arial"/>
              </a:rPr>
              <a:t>（</a:t>
            </a:r>
            <a:r>
              <a:rPr lang="en-US" sz="1600" u="sng">
                <a:solidFill>
                  <a:schemeClr val="hlink"/>
                </a:solidFill>
                <a:latin typeface="Arial"/>
                <a:ea typeface="Arial"/>
                <a:cs typeface="Arial"/>
                <a:sym typeface="Arial"/>
                <a:hlinkClick r:id="rId3"/>
              </a:rPr>
              <a:t>ヘルプページ</a:t>
            </a:r>
            <a:r>
              <a:rPr lang="en-US" sz="1600">
                <a:latin typeface="Arial"/>
                <a:ea typeface="Arial"/>
                <a:cs typeface="Arial"/>
                <a:sym typeface="Arial"/>
              </a:rPr>
              <a:t>）</a:t>
            </a:r>
            <a:endParaRPr sz="3600" b="0" i="0" u="none" strike="noStrike" cap="none">
              <a:solidFill>
                <a:schemeClr val="dk1"/>
              </a:solidFill>
              <a:latin typeface="Calibri"/>
              <a:ea typeface="Calibri"/>
              <a:cs typeface="Calibri"/>
              <a:sym typeface="Calibri"/>
            </a:endParaRPr>
          </a:p>
        </p:txBody>
      </p:sp>
      <p:pic>
        <p:nvPicPr>
          <p:cNvPr id="323" name="Google Shape;323;p13"/>
          <p:cNvPicPr preferRelativeResize="0">
            <a:picLocks noGrp="1"/>
          </p:cNvPicPr>
          <p:nvPr>
            <p:ph type="body" idx="1"/>
          </p:nvPr>
        </p:nvPicPr>
        <p:blipFill rotWithShape="1">
          <a:blip r:embed="rId4">
            <a:alphaModFix/>
          </a:blip>
          <a:srcRect/>
          <a:stretch/>
        </p:blipFill>
        <p:spPr>
          <a:xfrm>
            <a:off x="0" y="0"/>
            <a:ext cx="7559675" cy="966787"/>
          </a:xfrm>
          <a:prstGeom prst="rect">
            <a:avLst/>
          </a:prstGeom>
          <a:noFill/>
          <a:ln>
            <a:noFill/>
          </a:ln>
        </p:spPr>
      </p:pic>
      <p:sp>
        <p:nvSpPr>
          <p:cNvPr id="324" name="Google Shape;324;p13"/>
          <p:cNvSpPr txBox="1"/>
          <p:nvPr/>
        </p:nvSpPr>
        <p:spPr>
          <a:xfrm>
            <a:off x="361950" y="1706562"/>
            <a:ext cx="6521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打刻の追加申請の方法についてご案内します。</a:t>
            </a:r>
            <a:endParaRPr sz="1400" b="0" i="0" u="none" strike="noStrike" cap="none">
              <a:solidFill>
                <a:srgbClr val="000000"/>
              </a:solidFill>
              <a:latin typeface="Arial"/>
              <a:ea typeface="Arial"/>
              <a:cs typeface="Arial"/>
              <a:sym typeface="Arial"/>
            </a:endParaRPr>
          </a:p>
        </p:txBody>
      </p:sp>
      <p:sp>
        <p:nvSpPr>
          <p:cNvPr id="325" name="Google Shape;325;p13"/>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打刻修正</a:t>
            </a:r>
            <a:endParaRPr sz="1400" b="0" i="0" u="none" strike="noStrike" cap="none">
              <a:solidFill>
                <a:srgbClr val="000000"/>
              </a:solidFill>
              <a:latin typeface="Arial"/>
              <a:ea typeface="Arial"/>
              <a:cs typeface="Arial"/>
              <a:sym typeface="Arial"/>
            </a:endParaRPr>
          </a:p>
        </p:txBody>
      </p:sp>
      <p:sp>
        <p:nvSpPr>
          <p:cNvPr id="326" name="Google Shape;326;p13"/>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15</a:t>
            </a:fld>
            <a:endParaRPr sz="8000">
              <a:solidFill>
                <a:schemeClr val="lt1"/>
              </a:solidFill>
              <a:latin typeface="Arial"/>
              <a:ea typeface="Arial"/>
              <a:cs typeface="Arial"/>
              <a:sym typeface="Arial"/>
            </a:endParaRPr>
          </a:p>
        </p:txBody>
      </p:sp>
      <p:grpSp>
        <p:nvGrpSpPr>
          <p:cNvPr id="327" name="Google Shape;327;p13"/>
          <p:cNvGrpSpPr/>
          <p:nvPr/>
        </p:nvGrpSpPr>
        <p:grpSpPr>
          <a:xfrm>
            <a:off x="361950" y="7456477"/>
            <a:ext cx="6775500" cy="2584646"/>
            <a:chOff x="361950" y="7456477"/>
            <a:chExt cx="6775500" cy="2584646"/>
          </a:xfrm>
        </p:grpSpPr>
        <p:sp>
          <p:nvSpPr>
            <p:cNvPr id="328" name="Google Shape;328;p13"/>
            <p:cNvSpPr txBox="1"/>
            <p:nvPr/>
          </p:nvSpPr>
          <p:spPr>
            <a:xfrm>
              <a:off x="361950" y="7456477"/>
              <a:ext cx="6755400" cy="1193400"/>
            </a:xfrm>
            <a:prstGeom prst="rect">
              <a:avLst/>
            </a:prstGeom>
            <a:noFill/>
            <a:ln>
              <a:noFill/>
            </a:ln>
          </p:spPr>
          <p:txBody>
            <a:bodyPr spcFirstLastPara="1" wrap="square" lIns="91425" tIns="91425" rIns="91425" bIns="91425" anchor="t" anchorCtr="0">
              <a:spAutoFit/>
            </a:bodyPr>
            <a:lstStyle/>
            <a:p>
              <a:pPr marL="0" lvl="0" indent="0" algn="l" rtl="0">
                <a:lnSpc>
                  <a:spcPct val="140000"/>
                </a:lnSpc>
                <a:spcBef>
                  <a:spcPts val="0"/>
                </a:spcBef>
                <a:spcAft>
                  <a:spcPts val="0"/>
                </a:spcAft>
                <a:buNone/>
              </a:pPr>
              <a:r>
                <a:rPr lang="en-US" sz="1100" b="1">
                  <a:solidFill>
                    <a:schemeClr val="dk1"/>
                  </a:solidFill>
                </a:rPr>
                <a:t>3. 申請完了</a:t>
              </a:r>
              <a:endParaRPr sz="1100">
                <a:solidFill>
                  <a:schemeClr val="dk1"/>
                </a:solidFill>
              </a:endParaRPr>
            </a:p>
            <a:p>
              <a:pPr marL="0" lvl="0" indent="0" algn="l" rtl="0">
                <a:lnSpc>
                  <a:spcPct val="140000"/>
                </a:lnSpc>
                <a:spcBef>
                  <a:spcPts val="500"/>
                </a:spcBef>
                <a:spcAft>
                  <a:spcPts val="0"/>
                </a:spcAft>
                <a:buNone/>
              </a:pPr>
              <a:r>
                <a:rPr lang="en-US" sz="1100">
                  <a:solidFill>
                    <a:schemeClr val="dk1"/>
                  </a:solidFill>
                </a:rPr>
                <a:t>管理者が承認するまで打刻は確定せず、「修正・削除」欄に「承認待ち」の文字と「取下げ」ボタンが</a:t>
              </a:r>
              <a:br>
                <a:rPr lang="en-US" sz="1100">
                  <a:solidFill>
                    <a:schemeClr val="dk1"/>
                  </a:solidFill>
                </a:rPr>
              </a:br>
              <a:r>
                <a:rPr lang="en-US" sz="1100">
                  <a:solidFill>
                    <a:schemeClr val="dk1"/>
                  </a:solidFill>
                </a:rPr>
                <a:t>表示されます。</a:t>
              </a:r>
              <a:endParaRPr sz="1100">
                <a:solidFill>
                  <a:schemeClr val="dk1"/>
                </a:solidFill>
              </a:endParaRPr>
            </a:p>
            <a:p>
              <a:pPr marL="0" lvl="0" indent="0" algn="l" rtl="0">
                <a:lnSpc>
                  <a:spcPct val="140000"/>
                </a:lnSpc>
                <a:spcBef>
                  <a:spcPts val="500"/>
                </a:spcBef>
                <a:spcAft>
                  <a:spcPts val="0"/>
                </a:spcAft>
                <a:buNone/>
              </a:pPr>
              <a:r>
                <a:rPr lang="en-US" sz="1100">
                  <a:solidFill>
                    <a:schemeClr val="dk1"/>
                  </a:solidFill>
                </a:rPr>
                <a:t>承認後、表示は「承認済み」の文字と「修正」・「削除」ボタンに変化します。</a:t>
              </a:r>
              <a:endParaRPr sz="1100">
                <a:solidFill>
                  <a:schemeClr val="dk1"/>
                </a:solidFill>
              </a:endParaRPr>
            </a:p>
          </p:txBody>
        </p:sp>
        <p:pic>
          <p:nvPicPr>
            <p:cNvPr id="329" name="Google Shape;329;p13"/>
            <p:cNvPicPr preferRelativeResize="0"/>
            <p:nvPr/>
          </p:nvPicPr>
          <p:blipFill>
            <a:blip r:embed="rId5">
              <a:alphaModFix/>
            </a:blip>
            <a:stretch>
              <a:fillRect/>
            </a:stretch>
          </p:blipFill>
          <p:spPr>
            <a:xfrm>
              <a:off x="422225" y="8735040"/>
              <a:ext cx="6715226" cy="1306083"/>
            </a:xfrm>
            <a:prstGeom prst="rect">
              <a:avLst/>
            </a:prstGeom>
            <a:noFill/>
            <a:ln>
              <a:noFill/>
            </a:ln>
          </p:spPr>
        </p:pic>
      </p:grpSp>
      <p:grpSp>
        <p:nvGrpSpPr>
          <p:cNvPr id="330" name="Google Shape;330;p13"/>
          <p:cNvGrpSpPr/>
          <p:nvPr/>
        </p:nvGrpSpPr>
        <p:grpSpPr>
          <a:xfrm>
            <a:off x="361825" y="4026206"/>
            <a:ext cx="6835800" cy="3277891"/>
            <a:chOff x="361825" y="4318137"/>
            <a:chExt cx="6835800" cy="3277891"/>
          </a:xfrm>
        </p:grpSpPr>
        <p:sp>
          <p:nvSpPr>
            <p:cNvPr id="331" name="Google Shape;331;p13"/>
            <p:cNvSpPr txBox="1"/>
            <p:nvPr/>
          </p:nvSpPr>
          <p:spPr>
            <a:xfrm>
              <a:off x="361825" y="4318137"/>
              <a:ext cx="6835800" cy="570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【打刻データ修正】欄の【時刻】のボックスに、打刻を追加したい時刻を入力する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0"/>
                </a:spcAft>
                <a:buClr>
                  <a:srgbClr val="3B3838"/>
                </a:buClr>
                <a:buSzPts val="1000"/>
                <a:buFont typeface="Arial"/>
                <a:buNone/>
              </a:pPr>
              <a:r>
                <a:rPr lang="en-US" sz="1150">
                  <a:solidFill>
                    <a:srgbClr val="333333"/>
                  </a:solidFill>
                  <a:highlight>
                    <a:srgbClr val="FFFFFF"/>
                  </a:highlight>
                </a:rPr>
                <a:t>半角数字4桁で時刻を入力し、「打刻」ボタンをクリックしてください。</a:t>
              </a:r>
              <a:r>
                <a:rPr lang="en-US" sz="1100">
                  <a:solidFill>
                    <a:schemeClr val="dk1"/>
                  </a:solidFill>
                </a:rPr>
                <a:t> </a:t>
              </a:r>
              <a:endParaRPr sz="1100" b="1" i="0" u="none" strike="noStrike" cap="none">
                <a:solidFill>
                  <a:schemeClr val="dk1"/>
                </a:solidFill>
                <a:latin typeface="Arial"/>
                <a:ea typeface="Arial"/>
                <a:cs typeface="Arial"/>
                <a:sym typeface="Arial"/>
              </a:endParaRPr>
            </a:p>
          </p:txBody>
        </p:sp>
        <p:pic>
          <p:nvPicPr>
            <p:cNvPr id="332" name="Google Shape;332;p13"/>
            <p:cNvPicPr preferRelativeResize="0"/>
            <p:nvPr/>
          </p:nvPicPr>
          <p:blipFill>
            <a:blip r:embed="rId6">
              <a:alphaModFix/>
            </a:blip>
            <a:stretch>
              <a:fillRect/>
            </a:stretch>
          </p:blipFill>
          <p:spPr>
            <a:xfrm>
              <a:off x="2274879" y="5011378"/>
              <a:ext cx="3009916" cy="2584651"/>
            </a:xfrm>
            <a:prstGeom prst="rect">
              <a:avLst/>
            </a:prstGeom>
            <a:noFill/>
            <a:ln>
              <a:noFill/>
            </a:ln>
          </p:spPr>
        </p:pic>
      </p:grpSp>
      <p:grpSp>
        <p:nvGrpSpPr>
          <p:cNvPr id="333" name="Google Shape;333;p13"/>
          <p:cNvGrpSpPr/>
          <p:nvPr/>
        </p:nvGrpSpPr>
        <p:grpSpPr>
          <a:xfrm>
            <a:off x="361950" y="2117542"/>
            <a:ext cx="6835800" cy="1756285"/>
            <a:chOff x="361950" y="2145704"/>
            <a:chExt cx="6835800" cy="1756285"/>
          </a:xfrm>
        </p:grpSpPr>
        <p:sp>
          <p:nvSpPr>
            <p:cNvPr id="334" name="Google Shape;334;p13"/>
            <p:cNvSpPr txBox="1"/>
            <p:nvPr/>
          </p:nvSpPr>
          <p:spPr>
            <a:xfrm>
              <a:off x="361950" y="2145704"/>
              <a:ext cx="6835800" cy="562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出勤簿から打刻を追加したい日を選択する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chemeClr val="dk1"/>
                </a:buClr>
                <a:buSzPts val="1000"/>
                <a:buFont typeface="Arial"/>
                <a:buNone/>
              </a:pPr>
              <a:r>
                <a:rPr lang="en-US" sz="1100" b="0" i="0" u="none" strike="noStrike" cap="none">
                  <a:solidFill>
                    <a:schemeClr val="dk1"/>
                  </a:solidFill>
                  <a:latin typeface="Arial"/>
                  <a:ea typeface="Arial"/>
                  <a:cs typeface="Arial"/>
                  <a:sym typeface="Arial"/>
                </a:rPr>
                <a:t>出勤簿画面</a:t>
              </a:r>
              <a:r>
                <a:rPr lang="en-US" sz="1100">
                  <a:solidFill>
                    <a:schemeClr val="dk1"/>
                  </a:solidFill>
                </a:rPr>
                <a:t>から</a:t>
              </a:r>
              <a:r>
                <a:rPr lang="en-US" sz="1100" b="0" i="0" u="none" strike="noStrike" cap="none">
                  <a:solidFill>
                    <a:schemeClr val="dk1"/>
                  </a:solidFill>
                  <a:latin typeface="Arial"/>
                  <a:ea typeface="Arial"/>
                  <a:cs typeface="Arial"/>
                  <a:sym typeface="Arial"/>
                </a:rPr>
                <a:t>打刻を追加したい日をクリックし、打刻修正画面に移動します。</a:t>
              </a:r>
              <a:endParaRPr sz="1100" b="1" i="0" u="none" strike="noStrike" cap="none">
                <a:solidFill>
                  <a:schemeClr val="dk1"/>
                </a:solidFill>
                <a:latin typeface="Arial"/>
                <a:ea typeface="Arial"/>
                <a:cs typeface="Arial"/>
                <a:sym typeface="Arial"/>
              </a:endParaRPr>
            </a:p>
          </p:txBody>
        </p:sp>
        <p:pic>
          <p:nvPicPr>
            <p:cNvPr id="335" name="Google Shape;335;p13"/>
            <p:cNvPicPr preferRelativeResize="0"/>
            <p:nvPr/>
          </p:nvPicPr>
          <p:blipFill>
            <a:blip r:embed="rId7">
              <a:alphaModFix/>
            </a:blip>
            <a:stretch>
              <a:fillRect/>
            </a:stretch>
          </p:blipFill>
          <p:spPr>
            <a:xfrm>
              <a:off x="1392092" y="2838489"/>
              <a:ext cx="4775491" cy="1063500"/>
            </a:xfrm>
            <a:prstGeom prst="rect">
              <a:avLst/>
            </a:prstGeom>
            <a:noFill/>
            <a:ln>
              <a:noFill/>
            </a:ln>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4"/>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打刻を削除する</a:t>
            </a:r>
            <a:endParaRPr sz="3600" b="0" i="0" u="none" strike="noStrike" cap="none">
              <a:solidFill>
                <a:schemeClr val="dk1"/>
              </a:solidFill>
              <a:latin typeface="Calibri"/>
              <a:ea typeface="Calibri"/>
              <a:cs typeface="Calibri"/>
              <a:sym typeface="Calibri"/>
            </a:endParaRPr>
          </a:p>
        </p:txBody>
      </p:sp>
      <p:pic>
        <p:nvPicPr>
          <p:cNvPr id="341" name="Google Shape;341;p14"/>
          <p:cNvPicPr preferRelativeResize="0">
            <a:picLocks noGrp="1"/>
          </p:cNvPicPr>
          <p:nvPr>
            <p:ph type="body" idx="1"/>
          </p:nvPr>
        </p:nvPicPr>
        <p:blipFill rotWithShape="1">
          <a:blip r:embed="rId3">
            <a:alphaModFix/>
          </a:blip>
          <a:srcRect/>
          <a:stretch/>
        </p:blipFill>
        <p:spPr>
          <a:xfrm>
            <a:off x="0" y="0"/>
            <a:ext cx="7559675" cy="966787"/>
          </a:xfrm>
          <a:prstGeom prst="rect">
            <a:avLst/>
          </a:prstGeom>
          <a:noFill/>
          <a:ln>
            <a:noFill/>
          </a:ln>
        </p:spPr>
      </p:pic>
      <p:sp>
        <p:nvSpPr>
          <p:cNvPr id="342" name="Google Shape;342;p14"/>
          <p:cNvSpPr txBox="1"/>
          <p:nvPr/>
        </p:nvSpPr>
        <p:spPr>
          <a:xfrm>
            <a:off x="361950" y="1706562"/>
            <a:ext cx="6521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打刻の削除申請の方法についてご案内します。</a:t>
            </a:r>
            <a:endParaRPr sz="1400" b="0" i="0" u="none" strike="noStrike" cap="none">
              <a:solidFill>
                <a:srgbClr val="000000"/>
              </a:solidFill>
              <a:latin typeface="Arial"/>
              <a:ea typeface="Arial"/>
              <a:cs typeface="Arial"/>
              <a:sym typeface="Arial"/>
            </a:endParaRPr>
          </a:p>
        </p:txBody>
      </p:sp>
      <p:sp>
        <p:nvSpPr>
          <p:cNvPr id="343" name="Google Shape;343;p14"/>
          <p:cNvSpPr txBox="1"/>
          <p:nvPr/>
        </p:nvSpPr>
        <p:spPr>
          <a:xfrm>
            <a:off x="361951" y="3998675"/>
            <a:ext cx="6835800" cy="799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a:solidFill>
                  <a:schemeClr val="dk1"/>
                </a:solidFill>
              </a:rPr>
              <a:t>2. 削除したい打刻の「削除」ボタンをクリックする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0"/>
              </a:spcAft>
              <a:buClr>
                <a:srgbClr val="3B3838"/>
              </a:buClr>
              <a:buSzPts val="1000"/>
              <a:buFont typeface="Arial"/>
              <a:buNone/>
            </a:pPr>
            <a:r>
              <a:rPr lang="en-US" sz="1100" b="0" i="0" u="none" strike="noStrike" cap="none">
                <a:solidFill>
                  <a:schemeClr val="dk1"/>
                </a:solidFill>
                <a:latin typeface="Arial"/>
                <a:ea typeface="Arial"/>
                <a:cs typeface="Arial"/>
                <a:sym typeface="Arial"/>
              </a:rPr>
              <a:t>削除したい打刻の「修正・削除」欄に表示されている「削除」</a:t>
            </a:r>
            <a:r>
              <a:rPr lang="en-US" sz="1100">
                <a:solidFill>
                  <a:schemeClr val="dk1"/>
                </a:solidFill>
              </a:rPr>
              <a:t>ボタン</a:t>
            </a:r>
            <a:r>
              <a:rPr lang="en-US" sz="1100" b="0" i="0" u="none" strike="noStrike" cap="none">
                <a:solidFill>
                  <a:schemeClr val="dk1"/>
                </a:solidFill>
                <a:latin typeface="Arial"/>
                <a:ea typeface="Arial"/>
                <a:cs typeface="Arial"/>
                <a:sym typeface="Arial"/>
              </a:rPr>
              <a:t>をクリックしてください。</a:t>
            </a:r>
            <a:br>
              <a:rPr lang="en-US" sz="1100" b="0" i="0" u="none" strike="noStrike" cap="none">
                <a:solidFill>
                  <a:schemeClr val="dk1"/>
                </a:solidFill>
                <a:latin typeface="Arial"/>
                <a:ea typeface="Arial"/>
                <a:cs typeface="Arial"/>
                <a:sym typeface="Arial"/>
              </a:rPr>
            </a:br>
            <a:r>
              <a:rPr lang="en-US" sz="1100" b="0" i="0" u="none" strike="noStrike" cap="none">
                <a:solidFill>
                  <a:srgbClr val="FF0000"/>
                </a:solidFill>
                <a:latin typeface="Arial"/>
                <a:ea typeface="Arial"/>
                <a:cs typeface="Arial"/>
                <a:sym typeface="Arial"/>
              </a:rPr>
              <a:t>「削除」をクリックすると、打刻の削除が申請されます。確認画面はありません。</a:t>
            </a:r>
            <a:endParaRPr sz="1100" b="1" i="0" u="none" strike="noStrike" cap="none">
              <a:solidFill>
                <a:srgbClr val="FF0000"/>
              </a:solidFill>
              <a:latin typeface="Arial"/>
              <a:ea typeface="Arial"/>
              <a:cs typeface="Arial"/>
              <a:sym typeface="Arial"/>
            </a:endParaRPr>
          </a:p>
        </p:txBody>
      </p:sp>
      <p:grpSp>
        <p:nvGrpSpPr>
          <p:cNvPr id="344" name="Google Shape;344;p14"/>
          <p:cNvGrpSpPr/>
          <p:nvPr/>
        </p:nvGrpSpPr>
        <p:grpSpPr>
          <a:xfrm>
            <a:off x="361950" y="2160557"/>
            <a:ext cx="6755400" cy="1642723"/>
            <a:chOff x="361950" y="1976425"/>
            <a:chExt cx="6755400" cy="1642723"/>
          </a:xfrm>
        </p:grpSpPr>
        <p:sp>
          <p:nvSpPr>
            <p:cNvPr id="345" name="Google Shape;345;p14"/>
            <p:cNvSpPr txBox="1"/>
            <p:nvPr/>
          </p:nvSpPr>
          <p:spPr>
            <a:xfrm>
              <a:off x="361950" y="1976425"/>
              <a:ext cx="6755400" cy="562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出勤簿から打刻を削除したい日を選択する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3B3838"/>
                </a:buClr>
                <a:buSzPts val="1000"/>
                <a:buFont typeface="Arial"/>
                <a:buNone/>
              </a:pPr>
              <a:r>
                <a:rPr lang="en-US" sz="1100" b="0" i="0" u="none" strike="noStrike" cap="none">
                  <a:solidFill>
                    <a:schemeClr val="dk1"/>
                  </a:solidFill>
                  <a:latin typeface="Arial"/>
                  <a:ea typeface="Arial"/>
                  <a:cs typeface="Arial"/>
                  <a:sym typeface="Arial"/>
                </a:rPr>
                <a:t>出勤簿画面</a:t>
              </a:r>
              <a:r>
                <a:rPr lang="en-US" sz="1100">
                  <a:solidFill>
                    <a:schemeClr val="dk1"/>
                  </a:solidFill>
                </a:rPr>
                <a:t>から</a:t>
              </a:r>
              <a:r>
                <a:rPr lang="en-US" sz="1100" b="0" i="0" u="none" strike="noStrike" cap="none">
                  <a:solidFill>
                    <a:schemeClr val="dk1"/>
                  </a:solidFill>
                  <a:latin typeface="Arial"/>
                  <a:ea typeface="Arial"/>
                  <a:cs typeface="Arial"/>
                  <a:sym typeface="Arial"/>
                </a:rPr>
                <a:t>打刻を削除したい日をクリックし、打刻修正画面に移動します。</a:t>
              </a:r>
              <a:endParaRPr sz="1100" b="1" i="0" u="none" strike="noStrike" cap="none">
                <a:solidFill>
                  <a:schemeClr val="dk1"/>
                </a:solidFill>
                <a:latin typeface="Arial"/>
                <a:ea typeface="Arial"/>
                <a:cs typeface="Arial"/>
                <a:sym typeface="Arial"/>
              </a:endParaRPr>
            </a:p>
          </p:txBody>
        </p:sp>
        <p:grpSp>
          <p:nvGrpSpPr>
            <p:cNvPr id="346" name="Google Shape;346;p14"/>
            <p:cNvGrpSpPr/>
            <p:nvPr/>
          </p:nvGrpSpPr>
          <p:grpSpPr>
            <a:xfrm>
              <a:off x="1269652" y="2652348"/>
              <a:ext cx="5020372" cy="966800"/>
              <a:chOff x="360000" y="2118868"/>
              <a:chExt cx="3843788" cy="740219"/>
            </a:xfrm>
          </p:grpSpPr>
          <p:pic>
            <p:nvPicPr>
              <p:cNvPr id="347" name="Google Shape;347;p14"/>
              <p:cNvPicPr preferRelativeResize="0"/>
              <p:nvPr/>
            </p:nvPicPr>
            <p:blipFill rotWithShape="1">
              <a:blip r:embed="rId4">
                <a:alphaModFix/>
              </a:blip>
              <a:srcRect/>
              <a:stretch/>
            </p:blipFill>
            <p:spPr>
              <a:xfrm>
                <a:off x="360000" y="2118868"/>
                <a:ext cx="3843788" cy="740219"/>
              </a:xfrm>
              <a:prstGeom prst="rect">
                <a:avLst/>
              </a:prstGeom>
              <a:noFill/>
              <a:ln w="19050" cap="flat" cmpd="sng">
                <a:solidFill>
                  <a:schemeClr val="lt2"/>
                </a:solidFill>
                <a:prstDash val="solid"/>
                <a:round/>
                <a:headEnd type="none" w="sm" len="sm"/>
                <a:tailEnd type="none" w="sm" len="sm"/>
              </a:ln>
            </p:spPr>
          </p:pic>
          <p:sp>
            <p:nvSpPr>
              <p:cNvPr id="348" name="Google Shape;348;p14"/>
              <p:cNvSpPr/>
              <p:nvPr/>
            </p:nvSpPr>
            <p:spPr>
              <a:xfrm>
                <a:off x="558800" y="2284325"/>
                <a:ext cx="547200" cy="2343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349" name="Google Shape;349;p14"/>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16</a:t>
            </a:fld>
            <a:endParaRPr sz="8000">
              <a:solidFill>
                <a:schemeClr val="lt1"/>
              </a:solidFill>
              <a:latin typeface="Arial"/>
              <a:ea typeface="Arial"/>
              <a:cs typeface="Arial"/>
              <a:sym typeface="Arial"/>
            </a:endParaRPr>
          </a:p>
        </p:txBody>
      </p:sp>
      <p:sp>
        <p:nvSpPr>
          <p:cNvPr id="350" name="Google Shape;350;p14"/>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打刻修正</a:t>
            </a:r>
            <a:endParaRPr sz="1400" b="0" i="0" u="none" strike="noStrike" cap="none">
              <a:solidFill>
                <a:srgbClr val="000000"/>
              </a:solidFill>
              <a:latin typeface="Arial"/>
              <a:ea typeface="Arial"/>
              <a:cs typeface="Arial"/>
              <a:sym typeface="Arial"/>
            </a:endParaRPr>
          </a:p>
        </p:txBody>
      </p:sp>
      <p:pic>
        <p:nvPicPr>
          <p:cNvPr id="351" name="Google Shape;351;p14"/>
          <p:cNvPicPr preferRelativeResize="0"/>
          <p:nvPr/>
        </p:nvPicPr>
        <p:blipFill>
          <a:blip r:embed="rId5">
            <a:alphaModFix/>
          </a:blip>
          <a:stretch>
            <a:fillRect/>
          </a:stretch>
        </p:blipFill>
        <p:spPr>
          <a:xfrm>
            <a:off x="504109" y="4847139"/>
            <a:ext cx="6551457" cy="1697863"/>
          </a:xfrm>
          <a:prstGeom prst="rect">
            <a:avLst/>
          </a:prstGeom>
          <a:noFill/>
          <a:ln>
            <a:noFill/>
          </a:ln>
        </p:spPr>
      </p:pic>
      <p:pic>
        <p:nvPicPr>
          <p:cNvPr id="352" name="Google Shape;352;p14"/>
          <p:cNvPicPr preferRelativeResize="0"/>
          <p:nvPr/>
        </p:nvPicPr>
        <p:blipFill>
          <a:blip r:embed="rId6">
            <a:alphaModFix/>
          </a:blip>
          <a:stretch>
            <a:fillRect/>
          </a:stretch>
        </p:blipFill>
        <p:spPr>
          <a:xfrm>
            <a:off x="519138" y="8270900"/>
            <a:ext cx="6521399" cy="1690065"/>
          </a:xfrm>
          <a:prstGeom prst="rect">
            <a:avLst/>
          </a:prstGeom>
          <a:noFill/>
          <a:ln>
            <a:noFill/>
          </a:ln>
        </p:spPr>
      </p:pic>
      <p:sp>
        <p:nvSpPr>
          <p:cNvPr id="353" name="Google Shape;353;p14"/>
          <p:cNvSpPr txBox="1"/>
          <p:nvPr/>
        </p:nvSpPr>
        <p:spPr>
          <a:xfrm>
            <a:off x="361950" y="6739125"/>
            <a:ext cx="6755400" cy="1430400"/>
          </a:xfrm>
          <a:prstGeom prst="rect">
            <a:avLst/>
          </a:prstGeom>
          <a:noFill/>
          <a:ln>
            <a:noFill/>
          </a:ln>
        </p:spPr>
        <p:txBody>
          <a:bodyPr spcFirstLastPara="1" wrap="square" lIns="91425" tIns="91425" rIns="91425" bIns="91425" anchor="t" anchorCtr="0">
            <a:spAutoFit/>
          </a:bodyPr>
          <a:lstStyle/>
          <a:p>
            <a:pPr marL="0" lvl="0" indent="0" algn="l" rtl="0">
              <a:lnSpc>
                <a:spcPct val="140000"/>
              </a:lnSpc>
              <a:spcBef>
                <a:spcPts val="0"/>
              </a:spcBef>
              <a:spcAft>
                <a:spcPts val="0"/>
              </a:spcAft>
              <a:buNone/>
            </a:pPr>
            <a:r>
              <a:rPr lang="en-US" sz="1100" b="1">
                <a:solidFill>
                  <a:schemeClr val="dk1"/>
                </a:solidFill>
              </a:rPr>
              <a:t>3. 申請完了</a:t>
            </a:r>
            <a:endParaRPr sz="1100">
              <a:solidFill>
                <a:schemeClr val="dk1"/>
              </a:solidFill>
            </a:endParaRPr>
          </a:p>
          <a:p>
            <a:pPr marL="0" lvl="0" indent="0" algn="l" rtl="0">
              <a:lnSpc>
                <a:spcPct val="140000"/>
              </a:lnSpc>
              <a:spcBef>
                <a:spcPts val="500"/>
              </a:spcBef>
              <a:spcAft>
                <a:spcPts val="0"/>
              </a:spcAft>
              <a:buNone/>
            </a:pPr>
            <a:r>
              <a:rPr lang="en-US" sz="1100">
                <a:solidFill>
                  <a:schemeClr val="dk1"/>
                </a:solidFill>
              </a:rPr>
              <a:t>管理者が承認するまで打刻の削除は完了せず、「修正・削除」欄に「承認待ち」の文字と</a:t>
            </a:r>
            <a:br>
              <a:rPr lang="en-US" sz="1100">
                <a:solidFill>
                  <a:schemeClr val="dk1"/>
                </a:solidFill>
              </a:rPr>
            </a:br>
            <a:r>
              <a:rPr lang="en-US" sz="1100">
                <a:solidFill>
                  <a:schemeClr val="dk1"/>
                </a:solidFill>
              </a:rPr>
              <a:t>「取下げ」ボタンが表示されます。</a:t>
            </a:r>
            <a:endParaRPr sz="1100">
              <a:solidFill>
                <a:schemeClr val="dk1"/>
              </a:solidFill>
            </a:endParaRPr>
          </a:p>
          <a:p>
            <a:pPr marL="0" lvl="0" indent="0" algn="l" rtl="0">
              <a:lnSpc>
                <a:spcPct val="140000"/>
              </a:lnSpc>
              <a:spcBef>
                <a:spcPts val="500"/>
              </a:spcBef>
              <a:spcAft>
                <a:spcPts val="500"/>
              </a:spcAft>
              <a:buNone/>
            </a:pPr>
            <a:r>
              <a:rPr lang="en-US" sz="1100">
                <a:solidFill>
                  <a:schemeClr val="dk1"/>
                </a:solidFill>
              </a:rPr>
              <a:t>承認後、打刻は削除され「修正・削除」欄には「削除済み」と表示されます。</a:t>
            </a:r>
            <a:br>
              <a:rPr lang="en-US" sz="1100">
                <a:solidFill>
                  <a:schemeClr val="dk1"/>
                </a:solidFill>
              </a:rPr>
            </a:br>
            <a:r>
              <a:rPr lang="en-US" sz="1100">
                <a:solidFill>
                  <a:schemeClr val="dk1"/>
                </a:solidFill>
              </a:rPr>
              <a:t>削除した打刻は履歴として打刻一覧に残ります。</a:t>
            </a:r>
            <a:endParaRPr sz="11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15"/>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打刻を修正する</a:t>
            </a:r>
            <a:endParaRPr sz="3600" b="0" i="0" u="none" strike="noStrike" cap="none">
              <a:solidFill>
                <a:schemeClr val="dk1"/>
              </a:solidFill>
              <a:latin typeface="Calibri"/>
              <a:ea typeface="Calibri"/>
              <a:cs typeface="Calibri"/>
              <a:sym typeface="Calibri"/>
            </a:endParaRPr>
          </a:p>
        </p:txBody>
      </p:sp>
      <p:pic>
        <p:nvPicPr>
          <p:cNvPr id="359" name="Google Shape;359;p15"/>
          <p:cNvPicPr preferRelativeResize="0">
            <a:picLocks noGrp="1"/>
          </p:cNvPicPr>
          <p:nvPr>
            <p:ph type="body" idx="1"/>
          </p:nvPr>
        </p:nvPicPr>
        <p:blipFill rotWithShape="1">
          <a:blip r:embed="rId3">
            <a:alphaModFix/>
          </a:blip>
          <a:srcRect/>
          <a:stretch/>
        </p:blipFill>
        <p:spPr>
          <a:xfrm>
            <a:off x="0" y="0"/>
            <a:ext cx="7559675" cy="966787"/>
          </a:xfrm>
          <a:prstGeom prst="rect">
            <a:avLst/>
          </a:prstGeom>
          <a:noFill/>
          <a:ln>
            <a:noFill/>
          </a:ln>
        </p:spPr>
      </p:pic>
      <p:sp>
        <p:nvSpPr>
          <p:cNvPr id="360" name="Google Shape;360;p15"/>
          <p:cNvSpPr txBox="1"/>
          <p:nvPr/>
        </p:nvSpPr>
        <p:spPr>
          <a:xfrm>
            <a:off x="361950" y="1706562"/>
            <a:ext cx="6521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打刻の修正申請の方法についてご案内します。</a:t>
            </a:r>
            <a:endParaRPr sz="1400" b="0" i="0" u="none" strike="noStrike" cap="none">
              <a:solidFill>
                <a:srgbClr val="000000"/>
              </a:solidFill>
              <a:latin typeface="Arial"/>
              <a:ea typeface="Arial"/>
              <a:cs typeface="Arial"/>
              <a:sym typeface="Arial"/>
            </a:endParaRPr>
          </a:p>
        </p:txBody>
      </p:sp>
      <p:sp>
        <p:nvSpPr>
          <p:cNvPr id="361" name="Google Shape;361;p15"/>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17</a:t>
            </a:fld>
            <a:endParaRPr sz="8000">
              <a:solidFill>
                <a:schemeClr val="lt1"/>
              </a:solidFill>
              <a:latin typeface="Arial"/>
              <a:ea typeface="Arial"/>
              <a:cs typeface="Arial"/>
              <a:sym typeface="Arial"/>
            </a:endParaRPr>
          </a:p>
        </p:txBody>
      </p:sp>
      <p:sp>
        <p:nvSpPr>
          <p:cNvPr id="362" name="Google Shape;362;p15"/>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打刻修正</a:t>
            </a:r>
            <a:endParaRPr sz="1400" b="0" i="0" u="none" strike="noStrike" cap="none">
              <a:solidFill>
                <a:srgbClr val="000000"/>
              </a:solidFill>
              <a:latin typeface="Arial"/>
              <a:ea typeface="Arial"/>
              <a:cs typeface="Arial"/>
              <a:sym typeface="Arial"/>
            </a:endParaRPr>
          </a:p>
        </p:txBody>
      </p:sp>
      <p:grpSp>
        <p:nvGrpSpPr>
          <p:cNvPr id="363" name="Google Shape;363;p15"/>
          <p:cNvGrpSpPr/>
          <p:nvPr/>
        </p:nvGrpSpPr>
        <p:grpSpPr>
          <a:xfrm>
            <a:off x="361950" y="3863239"/>
            <a:ext cx="6778500" cy="2025635"/>
            <a:chOff x="361950" y="3905500"/>
            <a:chExt cx="6778500" cy="2025635"/>
          </a:xfrm>
        </p:grpSpPr>
        <p:sp>
          <p:nvSpPr>
            <p:cNvPr id="364" name="Google Shape;364;p15"/>
            <p:cNvSpPr txBox="1"/>
            <p:nvPr/>
          </p:nvSpPr>
          <p:spPr>
            <a:xfrm>
              <a:off x="361950" y="3905500"/>
              <a:ext cx="67785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a:solidFill>
                    <a:schemeClr val="dk1"/>
                  </a:solidFill>
                </a:rPr>
                <a:t>2. 修正したい打刻の「修正」ボタンをクリックする</a:t>
              </a:r>
              <a:endParaRPr sz="1100" b="1" i="0" u="none" strike="noStrike" cap="none">
                <a:solidFill>
                  <a:schemeClr val="dk1"/>
                </a:solidFill>
                <a:latin typeface="Arial"/>
                <a:ea typeface="Arial"/>
                <a:cs typeface="Arial"/>
                <a:sym typeface="Arial"/>
              </a:endParaRPr>
            </a:p>
          </p:txBody>
        </p:sp>
        <p:pic>
          <p:nvPicPr>
            <p:cNvPr id="365" name="Google Shape;365;p15"/>
            <p:cNvPicPr preferRelativeResize="0"/>
            <p:nvPr/>
          </p:nvPicPr>
          <p:blipFill>
            <a:blip r:embed="rId4">
              <a:alphaModFix/>
            </a:blip>
            <a:stretch>
              <a:fillRect/>
            </a:stretch>
          </p:blipFill>
          <p:spPr>
            <a:xfrm>
              <a:off x="519138" y="4241066"/>
              <a:ext cx="6521399" cy="1690070"/>
            </a:xfrm>
            <a:prstGeom prst="rect">
              <a:avLst/>
            </a:prstGeom>
            <a:noFill/>
            <a:ln>
              <a:noFill/>
            </a:ln>
          </p:spPr>
        </p:pic>
      </p:grpSp>
      <p:grpSp>
        <p:nvGrpSpPr>
          <p:cNvPr id="366" name="Google Shape;366;p15"/>
          <p:cNvGrpSpPr/>
          <p:nvPr/>
        </p:nvGrpSpPr>
        <p:grpSpPr>
          <a:xfrm>
            <a:off x="361950" y="2071057"/>
            <a:ext cx="6879000" cy="1686287"/>
            <a:chOff x="361950" y="2054713"/>
            <a:chExt cx="6879000" cy="1686287"/>
          </a:xfrm>
        </p:grpSpPr>
        <p:sp>
          <p:nvSpPr>
            <p:cNvPr id="367" name="Google Shape;367;p15"/>
            <p:cNvSpPr txBox="1"/>
            <p:nvPr/>
          </p:nvSpPr>
          <p:spPr>
            <a:xfrm>
              <a:off x="361950" y="2054713"/>
              <a:ext cx="6879000" cy="562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出勤簿から打刻を修正したい日を選択する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3B3838"/>
                </a:buClr>
                <a:buSzPts val="1000"/>
                <a:buFont typeface="Arial"/>
                <a:buNone/>
              </a:pPr>
              <a:r>
                <a:rPr lang="en-US" sz="1100" b="0" i="0" u="none" strike="noStrike" cap="none">
                  <a:solidFill>
                    <a:schemeClr val="dk1"/>
                  </a:solidFill>
                  <a:latin typeface="Arial"/>
                  <a:ea typeface="Arial"/>
                  <a:cs typeface="Arial"/>
                  <a:sym typeface="Arial"/>
                </a:rPr>
                <a:t>出勤簿画面から打刻を修正したい日をクリックし、打刻修正画面に移動します。</a:t>
              </a:r>
              <a:endParaRPr sz="1100" b="1" i="0" u="none" strike="noStrike" cap="none">
                <a:solidFill>
                  <a:schemeClr val="dk1"/>
                </a:solidFill>
                <a:latin typeface="Arial"/>
                <a:ea typeface="Arial"/>
                <a:cs typeface="Arial"/>
                <a:sym typeface="Arial"/>
              </a:endParaRPr>
            </a:p>
          </p:txBody>
        </p:sp>
        <p:pic>
          <p:nvPicPr>
            <p:cNvPr id="368" name="Google Shape;368;p15"/>
            <p:cNvPicPr preferRelativeResize="0"/>
            <p:nvPr/>
          </p:nvPicPr>
          <p:blipFill>
            <a:blip r:embed="rId5">
              <a:alphaModFix/>
            </a:blip>
            <a:stretch>
              <a:fillRect/>
            </a:stretch>
          </p:blipFill>
          <p:spPr>
            <a:xfrm>
              <a:off x="1392105" y="2677500"/>
              <a:ext cx="4775465" cy="1063500"/>
            </a:xfrm>
            <a:prstGeom prst="rect">
              <a:avLst/>
            </a:prstGeom>
            <a:noFill/>
            <a:ln>
              <a:noFill/>
            </a:ln>
          </p:spPr>
        </p:pic>
      </p:grpSp>
      <p:grpSp>
        <p:nvGrpSpPr>
          <p:cNvPr id="369" name="Google Shape;369;p15"/>
          <p:cNvGrpSpPr/>
          <p:nvPr/>
        </p:nvGrpSpPr>
        <p:grpSpPr>
          <a:xfrm>
            <a:off x="361950" y="5994769"/>
            <a:ext cx="6778500" cy="4041139"/>
            <a:chOff x="361950" y="5994769"/>
            <a:chExt cx="6778500" cy="4041139"/>
          </a:xfrm>
        </p:grpSpPr>
        <p:sp>
          <p:nvSpPr>
            <p:cNvPr id="370" name="Google Shape;370;p15"/>
            <p:cNvSpPr txBox="1"/>
            <p:nvPr/>
          </p:nvSpPr>
          <p:spPr>
            <a:xfrm>
              <a:off x="361950" y="5994769"/>
              <a:ext cx="6778500" cy="799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a:solidFill>
                    <a:schemeClr val="dk1"/>
                  </a:solidFill>
                </a:rPr>
                <a:t>3. 修正後の時刻を入力する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3B3838"/>
                </a:buClr>
                <a:buSzPts val="1000"/>
                <a:buFont typeface="Arial"/>
                <a:buNone/>
              </a:pPr>
              <a:r>
                <a:rPr lang="en-US" sz="1100">
                  <a:solidFill>
                    <a:schemeClr val="dk1"/>
                  </a:solidFill>
                </a:rPr>
                <a:t>【打刻データ修正】欄に修正前の時刻と、修正後の時刻を入力するためのボックスが表示されます。</a:t>
              </a:r>
              <a:br>
                <a:rPr lang="en-US" sz="1100">
                  <a:solidFill>
                    <a:schemeClr val="dk1"/>
                  </a:solidFill>
                </a:rPr>
              </a:br>
              <a:r>
                <a:rPr lang="en-US" sz="1100">
                  <a:solidFill>
                    <a:schemeClr val="dk1"/>
                  </a:solidFill>
                </a:rPr>
                <a:t>半角数字4桁で時刻を入力し、「打刻」ボタンをクリックしてください。</a:t>
              </a:r>
              <a:endParaRPr sz="1100">
                <a:solidFill>
                  <a:schemeClr val="dk1"/>
                </a:solidFill>
              </a:endParaRPr>
            </a:p>
          </p:txBody>
        </p:sp>
        <p:pic>
          <p:nvPicPr>
            <p:cNvPr id="371" name="Google Shape;371;p15"/>
            <p:cNvPicPr preferRelativeResize="0"/>
            <p:nvPr/>
          </p:nvPicPr>
          <p:blipFill>
            <a:blip r:embed="rId6">
              <a:alphaModFix/>
            </a:blip>
            <a:stretch>
              <a:fillRect/>
            </a:stretch>
          </p:blipFill>
          <p:spPr>
            <a:xfrm>
              <a:off x="1984775" y="6868533"/>
              <a:ext cx="3590125" cy="3167375"/>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pic>
        <p:nvPicPr>
          <p:cNvPr id="376" name="Google Shape;376;g3f140a5731f_0_15"/>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377" name="Google Shape;377;g3f140a5731f_0_15"/>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18</a:t>
            </a:fld>
            <a:endParaRPr sz="8000">
              <a:solidFill>
                <a:schemeClr val="lt1"/>
              </a:solidFill>
              <a:latin typeface="Arial"/>
              <a:ea typeface="Arial"/>
              <a:cs typeface="Arial"/>
              <a:sym typeface="Arial"/>
            </a:endParaRPr>
          </a:p>
        </p:txBody>
      </p:sp>
      <p:sp>
        <p:nvSpPr>
          <p:cNvPr id="378" name="Google Shape;378;g3f140a5731f_0_15"/>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打刻修正</a:t>
            </a:r>
            <a:endParaRPr sz="1400" b="0" i="0" u="none" strike="noStrike" cap="none">
              <a:solidFill>
                <a:srgbClr val="000000"/>
              </a:solidFill>
              <a:latin typeface="Arial"/>
              <a:ea typeface="Arial"/>
              <a:cs typeface="Arial"/>
              <a:sym typeface="Arial"/>
            </a:endParaRPr>
          </a:p>
        </p:txBody>
      </p:sp>
      <p:grpSp>
        <p:nvGrpSpPr>
          <p:cNvPr id="379" name="Google Shape;379;g3f140a5731f_0_15"/>
          <p:cNvGrpSpPr/>
          <p:nvPr/>
        </p:nvGrpSpPr>
        <p:grpSpPr>
          <a:xfrm>
            <a:off x="361950" y="1537657"/>
            <a:ext cx="6879000" cy="2938226"/>
            <a:chOff x="361950" y="1385257"/>
            <a:chExt cx="6879000" cy="2938226"/>
          </a:xfrm>
        </p:grpSpPr>
        <p:sp>
          <p:nvSpPr>
            <p:cNvPr id="380" name="Google Shape;380;g3f140a5731f_0_15"/>
            <p:cNvSpPr txBox="1"/>
            <p:nvPr/>
          </p:nvSpPr>
          <p:spPr>
            <a:xfrm>
              <a:off x="361950" y="1385257"/>
              <a:ext cx="6879000" cy="11010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a:solidFill>
                    <a:schemeClr val="dk1"/>
                  </a:solidFill>
                </a:rPr>
                <a:t>4</a:t>
              </a:r>
              <a:r>
                <a:rPr lang="en-US" sz="1100" b="1" i="0" u="none" strike="noStrike" cap="none">
                  <a:solidFill>
                    <a:schemeClr val="dk1"/>
                  </a:solidFill>
                  <a:latin typeface="Arial"/>
                  <a:ea typeface="Arial"/>
                  <a:cs typeface="Arial"/>
                  <a:sym typeface="Arial"/>
                </a:rPr>
                <a:t>. 申請完了</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0"/>
                </a:spcAft>
                <a:buClr>
                  <a:srgbClr val="3B3838"/>
                </a:buClr>
                <a:buSzPts val="1000"/>
                <a:buFont typeface="Arial"/>
                <a:buNone/>
              </a:pPr>
              <a:r>
                <a:rPr lang="en-US" sz="1100">
                  <a:solidFill>
                    <a:schemeClr val="dk1"/>
                  </a:solidFill>
                </a:rPr>
                <a:t>管理者が承認するまで打刻の修正は完了せず、「修正・削除」欄に「承認待ち」の文字と</a:t>
              </a:r>
              <a:br>
                <a:rPr lang="en-US" sz="1100">
                  <a:solidFill>
                    <a:schemeClr val="dk1"/>
                  </a:solidFill>
                </a:rPr>
              </a:br>
              <a:r>
                <a:rPr lang="en-US" sz="1100">
                  <a:solidFill>
                    <a:schemeClr val="dk1"/>
                  </a:solidFill>
                </a:rPr>
                <a:t>「取下げ」ボタンが表示されます。</a:t>
              </a:r>
              <a:endParaRPr sz="1100">
                <a:solidFill>
                  <a:schemeClr val="dk1"/>
                </a:solidFill>
              </a:endParaRPr>
            </a:p>
            <a:p>
              <a:pPr marL="0" marR="0" lvl="0" indent="0" algn="l" rtl="0">
                <a:lnSpc>
                  <a:spcPct val="140000"/>
                </a:lnSpc>
                <a:spcBef>
                  <a:spcPts val="500"/>
                </a:spcBef>
                <a:spcAft>
                  <a:spcPts val="500"/>
                </a:spcAft>
                <a:buClr>
                  <a:srgbClr val="3B3838"/>
                </a:buClr>
                <a:buSzPts val="1000"/>
                <a:buFont typeface="Arial"/>
                <a:buNone/>
              </a:pPr>
              <a:r>
                <a:rPr lang="en-US" sz="1100">
                  <a:solidFill>
                    <a:schemeClr val="dk1"/>
                  </a:solidFill>
                </a:rPr>
                <a:t>承認後、表示は「承認済み」の文字と「修正」・「削除」ボタンに変化します。</a:t>
              </a:r>
              <a:endParaRPr sz="1100">
                <a:solidFill>
                  <a:schemeClr val="dk1"/>
                </a:solidFill>
              </a:endParaRPr>
            </a:p>
          </p:txBody>
        </p:sp>
        <p:pic>
          <p:nvPicPr>
            <p:cNvPr id="381" name="Google Shape;381;g3f140a5731f_0_15"/>
            <p:cNvPicPr preferRelativeResize="0"/>
            <p:nvPr/>
          </p:nvPicPr>
          <p:blipFill>
            <a:blip r:embed="rId4">
              <a:alphaModFix/>
            </a:blip>
            <a:stretch>
              <a:fillRect/>
            </a:stretch>
          </p:blipFill>
          <p:spPr>
            <a:xfrm>
              <a:off x="443850" y="2605033"/>
              <a:ext cx="6671975" cy="1718450"/>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g3f140a5731f_0_34"/>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打刻修正</a:t>
            </a:r>
            <a:r>
              <a:rPr lang="en-US" sz="1600">
                <a:latin typeface="Arial"/>
                <a:ea typeface="Arial"/>
                <a:cs typeface="Arial"/>
                <a:sym typeface="Arial"/>
              </a:rPr>
              <a:t>申請を取り下げる</a:t>
            </a:r>
            <a:endParaRPr sz="3600" b="0" i="0" u="none" strike="noStrike" cap="none">
              <a:solidFill>
                <a:schemeClr val="dk1"/>
              </a:solidFill>
              <a:latin typeface="Calibri"/>
              <a:ea typeface="Calibri"/>
              <a:cs typeface="Calibri"/>
              <a:sym typeface="Calibri"/>
            </a:endParaRPr>
          </a:p>
        </p:txBody>
      </p:sp>
      <p:pic>
        <p:nvPicPr>
          <p:cNvPr id="387" name="Google Shape;387;g3f140a5731f_0_34"/>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388" name="Google Shape;388;g3f140a5731f_0_34"/>
          <p:cNvSpPr txBox="1"/>
          <p:nvPr/>
        </p:nvSpPr>
        <p:spPr>
          <a:xfrm>
            <a:off x="361950" y="1706562"/>
            <a:ext cx="6521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打刻修正申請</a:t>
            </a:r>
            <a:r>
              <a:rPr lang="en-US" sz="1200">
                <a:solidFill>
                  <a:srgbClr val="2E75B6"/>
                </a:solidFill>
              </a:rPr>
              <a:t>を取り下げる</a:t>
            </a:r>
            <a:r>
              <a:rPr lang="en-US" sz="1200" b="0" i="0" u="none" strike="noStrike" cap="none">
                <a:solidFill>
                  <a:srgbClr val="2E75B6"/>
                </a:solidFill>
                <a:latin typeface="Arial"/>
                <a:ea typeface="Arial"/>
                <a:cs typeface="Arial"/>
                <a:sym typeface="Arial"/>
              </a:rPr>
              <a:t>方法についてご案内します。</a:t>
            </a:r>
            <a:endParaRPr sz="1400" b="0" i="0" u="none" strike="noStrike" cap="none">
              <a:solidFill>
                <a:srgbClr val="000000"/>
              </a:solidFill>
              <a:latin typeface="Arial"/>
              <a:ea typeface="Arial"/>
              <a:cs typeface="Arial"/>
              <a:sym typeface="Arial"/>
            </a:endParaRPr>
          </a:p>
        </p:txBody>
      </p:sp>
      <p:sp>
        <p:nvSpPr>
          <p:cNvPr id="389" name="Google Shape;389;g3f140a5731f_0_34"/>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19</a:t>
            </a:fld>
            <a:endParaRPr sz="8000">
              <a:solidFill>
                <a:schemeClr val="lt1"/>
              </a:solidFill>
              <a:latin typeface="Arial"/>
              <a:ea typeface="Arial"/>
              <a:cs typeface="Arial"/>
              <a:sym typeface="Arial"/>
            </a:endParaRPr>
          </a:p>
        </p:txBody>
      </p:sp>
      <p:sp>
        <p:nvSpPr>
          <p:cNvPr id="390" name="Google Shape;390;g3f140a5731f_0_34"/>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打刻修正</a:t>
            </a:r>
            <a:endParaRPr sz="1400" b="0" i="0" u="none" strike="noStrike" cap="none">
              <a:solidFill>
                <a:srgbClr val="000000"/>
              </a:solidFill>
              <a:latin typeface="Arial"/>
              <a:ea typeface="Arial"/>
              <a:cs typeface="Arial"/>
              <a:sym typeface="Arial"/>
            </a:endParaRPr>
          </a:p>
        </p:txBody>
      </p:sp>
      <p:grpSp>
        <p:nvGrpSpPr>
          <p:cNvPr id="391" name="Google Shape;391;g3f140a5731f_0_34"/>
          <p:cNvGrpSpPr/>
          <p:nvPr/>
        </p:nvGrpSpPr>
        <p:grpSpPr>
          <a:xfrm>
            <a:off x="361950" y="2208609"/>
            <a:ext cx="6879000" cy="1639782"/>
            <a:chOff x="361950" y="2071057"/>
            <a:chExt cx="6879000" cy="1639782"/>
          </a:xfrm>
        </p:grpSpPr>
        <p:sp>
          <p:nvSpPr>
            <p:cNvPr id="392" name="Google Shape;392;g3f140a5731f_0_34"/>
            <p:cNvSpPr txBox="1"/>
            <p:nvPr/>
          </p:nvSpPr>
          <p:spPr>
            <a:xfrm>
              <a:off x="361950" y="2071057"/>
              <a:ext cx="68790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a:solidFill>
                    <a:schemeClr val="dk1"/>
                  </a:solidFill>
                </a:rPr>
                <a:t>1. 取り下げたい申請の「取下げ」ボタンをクリックする</a:t>
              </a:r>
              <a:endParaRPr sz="1100" b="1" i="0" u="none" strike="noStrike" cap="none">
                <a:solidFill>
                  <a:schemeClr val="dk1"/>
                </a:solidFill>
                <a:latin typeface="Arial"/>
                <a:ea typeface="Arial"/>
                <a:cs typeface="Arial"/>
                <a:sym typeface="Arial"/>
              </a:endParaRPr>
            </a:p>
          </p:txBody>
        </p:sp>
        <p:pic>
          <p:nvPicPr>
            <p:cNvPr id="393" name="Google Shape;393;g3f140a5731f_0_34"/>
            <p:cNvPicPr preferRelativeResize="0"/>
            <p:nvPr/>
          </p:nvPicPr>
          <p:blipFill>
            <a:blip r:embed="rId4">
              <a:alphaModFix/>
            </a:blip>
            <a:stretch>
              <a:fillRect/>
            </a:stretch>
          </p:blipFill>
          <p:spPr>
            <a:xfrm>
              <a:off x="628653" y="2485057"/>
              <a:ext cx="6302369" cy="1225782"/>
            </a:xfrm>
            <a:prstGeom prst="rect">
              <a:avLst/>
            </a:prstGeom>
            <a:noFill/>
            <a:ln>
              <a:noFill/>
            </a:ln>
          </p:spPr>
        </p:pic>
      </p:grpSp>
      <p:grpSp>
        <p:nvGrpSpPr>
          <p:cNvPr id="394" name="Google Shape;394;g3f140a5731f_0_34"/>
          <p:cNvGrpSpPr/>
          <p:nvPr/>
        </p:nvGrpSpPr>
        <p:grpSpPr>
          <a:xfrm>
            <a:off x="361950" y="4091839"/>
            <a:ext cx="6778500" cy="2628563"/>
            <a:chOff x="361950" y="3863239"/>
            <a:chExt cx="6778500" cy="2628563"/>
          </a:xfrm>
        </p:grpSpPr>
        <p:sp>
          <p:nvSpPr>
            <p:cNvPr id="395" name="Google Shape;395;g3f140a5731f_0_34"/>
            <p:cNvSpPr txBox="1"/>
            <p:nvPr/>
          </p:nvSpPr>
          <p:spPr>
            <a:xfrm>
              <a:off x="361950" y="3863239"/>
              <a:ext cx="6778500" cy="1036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a:solidFill>
                    <a:schemeClr val="dk1"/>
                  </a:solidFill>
                </a:rPr>
                <a:t>2. ダイアログを確認し、「OK」ボタンをクリックする</a:t>
              </a:r>
              <a:endParaRPr sz="1100" b="1">
                <a:solidFill>
                  <a:schemeClr val="dk1"/>
                </a:solidFill>
              </a:endParaRPr>
            </a:p>
            <a:p>
              <a:pPr marL="0" marR="0" lvl="0" indent="0" algn="l" rtl="0">
                <a:lnSpc>
                  <a:spcPct val="140000"/>
                </a:lnSpc>
                <a:spcBef>
                  <a:spcPts val="500"/>
                </a:spcBef>
                <a:spcAft>
                  <a:spcPts val="500"/>
                </a:spcAft>
                <a:buClr>
                  <a:srgbClr val="3B3838"/>
                </a:buClr>
                <a:buSzPts val="1200"/>
                <a:buFont typeface="Arial"/>
                <a:buNone/>
              </a:pPr>
              <a:r>
                <a:rPr lang="en-US" sz="1100">
                  <a:solidFill>
                    <a:schemeClr val="dk1"/>
                  </a:solidFill>
                </a:rPr>
                <a:t>ダイアログで確認が表示されるので、問題なければ「OK」をクリックして申請取り下げを</a:t>
              </a:r>
              <a:br>
                <a:rPr lang="en-US" sz="1100">
                  <a:solidFill>
                    <a:schemeClr val="dk1"/>
                  </a:solidFill>
                </a:rPr>
              </a:br>
              <a:r>
                <a:rPr lang="en-US" sz="1100">
                  <a:solidFill>
                    <a:schemeClr val="dk1"/>
                  </a:solidFill>
                </a:rPr>
                <a:t>実行してください。</a:t>
              </a:r>
              <a:br>
                <a:rPr lang="en-US" sz="1100">
                  <a:solidFill>
                    <a:schemeClr val="dk1"/>
                  </a:solidFill>
                </a:rPr>
              </a:br>
              <a:r>
                <a:rPr lang="en-US" sz="1100">
                  <a:solidFill>
                    <a:srgbClr val="FF0000"/>
                  </a:solidFill>
                </a:rPr>
                <a:t>取り下げた申請は削除されるため、あとから確認できません。</a:t>
              </a:r>
              <a:endParaRPr sz="1100">
                <a:solidFill>
                  <a:srgbClr val="FF0000"/>
                </a:solidFill>
              </a:endParaRPr>
            </a:p>
          </p:txBody>
        </p:sp>
        <p:pic>
          <p:nvPicPr>
            <p:cNvPr id="396" name="Google Shape;396;g3f140a5731f_0_34"/>
            <p:cNvPicPr preferRelativeResize="0"/>
            <p:nvPr/>
          </p:nvPicPr>
          <p:blipFill>
            <a:blip r:embed="rId5">
              <a:alphaModFix/>
            </a:blip>
            <a:stretch>
              <a:fillRect/>
            </a:stretch>
          </p:blipFill>
          <p:spPr>
            <a:xfrm>
              <a:off x="1122363" y="5072576"/>
              <a:ext cx="5314950" cy="1419225"/>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27" name="Google Shape;127;p2"/>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128" name="Google Shape;128;p2"/>
          <p:cNvSpPr txBox="1"/>
          <p:nvPr/>
        </p:nvSpPr>
        <p:spPr>
          <a:xfrm>
            <a:off x="361950" y="482600"/>
            <a:ext cx="65214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目次　</a:t>
            </a:r>
            <a:endParaRPr sz="1400" b="0" i="0" u="none" strike="noStrike" cap="none">
              <a:solidFill>
                <a:srgbClr val="000000"/>
              </a:solidFill>
              <a:latin typeface="Arial"/>
              <a:ea typeface="Arial"/>
              <a:cs typeface="Arial"/>
              <a:sym typeface="Arial"/>
            </a:endParaRPr>
          </a:p>
        </p:txBody>
      </p:sp>
      <p:grpSp>
        <p:nvGrpSpPr>
          <p:cNvPr id="129" name="Google Shape;129;p2"/>
          <p:cNvGrpSpPr/>
          <p:nvPr/>
        </p:nvGrpSpPr>
        <p:grpSpPr>
          <a:xfrm>
            <a:off x="373900" y="1778412"/>
            <a:ext cx="6823775" cy="1289675"/>
            <a:chOff x="373900" y="1778412"/>
            <a:chExt cx="6823775" cy="1289675"/>
          </a:xfrm>
        </p:grpSpPr>
        <p:sp>
          <p:nvSpPr>
            <p:cNvPr id="130" name="Google Shape;130;p2"/>
            <p:cNvSpPr txBox="1"/>
            <p:nvPr/>
          </p:nvSpPr>
          <p:spPr>
            <a:xfrm>
              <a:off x="373900" y="1778412"/>
              <a:ext cx="6521400" cy="354000"/>
            </a:xfrm>
            <a:prstGeom prst="rect">
              <a:avLst/>
            </a:prstGeom>
            <a:noFill/>
            <a:ln>
              <a:noFill/>
            </a:ln>
          </p:spPr>
          <p:txBody>
            <a:bodyPr spcFirstLastPara="1" wrap="square" lIns="91425" tIns="45700" rIns="91425" bIns="45700" anchor="ctr" anchorCtr="0">
              <a:spAutoFit/>
            </a:bodyPr>
            <a:lstStyle/>
            <a:p>
              <a:pPr marL="0" marR="0" lvl="0" indent="0" algn="l" rtl="0">
                <a:lnSpc>
                  <a:spcPct val="150000"/>
                </a:lnSpc>
                <a:spcBef>
                  <a:spcPts val="0"/>
                </a:spcBef>
                <a:spcAft>
                  <a:spcPts val="0"/>
                </a:spcAft>
                <a:buClr>
                  <a:srgbClr val="3B3838"/>
                </a:buClr>
                <a:buSzPts val="1600"/>
                <a:buFont typeface="Arial"/>
                <a:buNone/>
              </a:pPr>
              <a:r>
                <a:rPr lang="en-US" sz="1700" b="0" i="0" u="none" strike="noStrike" cap="none">
                  <a:solidFill>
                    <a:schemeClr val="accent1"/>
                  </a:solidFill>
                  <a:latin typeface="Arial"/>
                  <a:ea typeface="Arial"/>
                  <a:cs typeface="Arial"/>
                  <a:sym typeface="Arial"/>
                </a:rPr>
                <a:t>はじめに</a:t>
              </a:r>
              <a:endParaRPr sz="1500" b="0" i="0" u="none" strike="noStrike" cap="none">
                <a:solidFill>
                  <a:schemeClr val="accent1"/>
                </a:solidFill>
                <a:latin typeface="Arial"/>
                <a:ea typeface="Arial"/>
                <a:cs typeface="Arial"/>
                <a:sym typeface="Arial"/>
              </a:endParaRPr>
            </a:p>
          </p:txBody>
        </p:sp>
        <p:sp>
          <p:nvSpPr>
            <p:cNvPr id="131" name="Google Shape;131;p2"/>
            <p:cNvSpPr txBox="1"/>
            <p:nvPr/>
          </p:nvSpPr>
          <p:spPr>
            <a:xfrm>
              <a:off x="373900" y="2175275"/>
              <a:ext cx="3486300" cy="8928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利用開始の流れ</a:t>
              </a:r>
              <a:endParaRPr sz="15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PCマイページにログインする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TOP画面と各機能概要</a:t>
              </a:r>
              <a:endParaRPr sz="1300" b="0" i="0" u="none" strike="noStrike" cap="none">
                <a:solidFill>
                  <a:schemeClr val="dk1"/>
                </a:solidFill>
                <a:latin typeface="Arial"/>
                <a:ea typeface="Arial"/>
                <a:cs typeface="Arial"/>
                <a:sym typeface="Arial"/>
              </a:endParaRPr>
            </a:p>
          </p:txBody>
        </p:sp>
        <p:sp>
          <p:nvSpPr>
            <p:cNvPr id="132" name="Google Shape;132;p2"/>
            <p:cNvSpPr txBox="1"/>
            <p:nvPr/>
          </p:nvSpPr>
          <p:spPr>
            <a:xfrm>
              <a:off x="6639975" y="2175275"/>
              <a:ext cx="557700" cy="8928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P.5</a:t>
              </a:r>
              <a:endParaRPr sz="15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P.7</a:t>
              </a:r>
              <a:endParaRPr sz="15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P.8</a:t>
              </a:r>
              <a:endParaRPr sz="1300" b="0" i="0" u="none" strike="noStrike" cap="none">
                <a:solidFill>
                  <a:schemeClr val="dk1"/>
                </a:solidFill>
                <a:latin typeface="Arial"/>
                <a:ea typeface="Arial"/>
                <a:cs typeface="Arial"/>
                <a:sym typeface="Arial"/>
              </a:endParaRPr>
            </a:p>
          </p:txBody>
        </p:sp>
        <p:sp>
          <p:nvSpPr>
            <p:cNvPr id="133" name="Google Shape;133;p2"/>
            <p:cNvSpPr txBox="1"/>
            <p:nvPr/>
          </p:nvSpPr>
          <p:spPr>
            <a:xfrm>
              <a:off x="2937712" y="2175287"/>
              <a:ext cx="3784500" cy="8928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AFABAB"/>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AFABAB"/>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p:txBody>
        </p:sp>
      </p:grpSp>
      <p:grpSp>
        <p:nvGrpSpPr>
          <p:cNvPr id="134" name="Google Shape;134;p2"/>
          <p:cNvGrpSpPr/>
          <p:nvPr/>
        </p:nvGrpSpPr>
        <p:grpSpPr>
          <a:xfrm>
            <a:off x="373900" y="5086316"/>
            <a:ext cx="6823875" cy="2186700"/>
            <a:chOff x="373900" y="4947169"/>
            <a:chExt cx="6823875" cy="2186700"/>
          </a:xfrm>
        </p:grpSpPr>
        <p:sp>
          <p:nvSpPr>
            <p:cNvPr id="135" name="Google Shape;135;p2"/>
            <p:cNvSpPr txBox="1"/>
            <p:nvPr/>
          </p:nvSpPr>
          <p:spPr>
            <a:xfrm>
              <a:off x="373900" y="4947169"/>
              <a:ext cx="6521400" cy="354000"/>
            </a:xfrm>
            <a:prstGeom prst="rect">
              <a:avLst/>
            </a:prstGeom>
            <a:noFill/>
            <a:ln>
              <a:noFill/>
            </a:ln>
          </p:spPr>
          <p:txBody>
            <a:bodyPr spcFirstLastPara="1" wrap="square" lIns="91425" tIns="45700" rIns="91425" bIns="45700" anchor="ctr" anchorCtr="0">
              <a:spAutoFit/>
            </a:bodyPr>
            <a:lstStyle/>
            <a:p>
              <a:pPr marL="0" marR="0" lvl="0" indent="0" algn="l" rtl="0">
                <a:lnSpc>
                  <a:spcPct val="150000"/>
                </a:lnSpc>
                <a:spcBef>
                  <a:spcPts val="0"/>
                </a:spcBef>
                <a:spcAft>
                  <a:spcPts val="0"/>
                </a:spcAft>
                <a:buClr>
                  <a:srgbClr val="000000"/>
                </a:buClr>
                <a:buSzPts val="1600"/>
                <a:buFont typeface="Arial"/>
                <a:buNone/>
              </a:pPr>
              <a:r>
                <a:rPr lang="en-US" sz="1700" b="0" i="0" u="none" strike="noStrike" cap="none">
                  <a:solidFill>
                    <a:schemeClr val="accent1"/>
                  </a:solidFill>
                  <a:latin typeface="Arial"/>
                  <a:ea typeface="Arial"/>
                  <a:cs typeface="Arial"/>
                  <a:sym typeface="Arial"/>
                </a:rPr>
                <a:t>打刻修正</a:t>
              </a:r>
              <a:endParaRPr sz="1700" b="0" i="0" u="none" strike="noStrike" cap="none">
                <a:solidFill>
                  <a:schemeClr val="accent1"/>
                </a:solidFill>
                <a:latin typeface="Arial"/>
                <a:ea typeface="Arial"/>
                <a:cs typeface="Arial"/>
                <a:sym typeface="Arial"/>
              </a:endParaRPr>
            </a:p>
          </p:txBody>
        </p:sp>
        <p:grpSp>
          <p:nvGrpSpPr>
            <p:cNvPr id="136" name="Google Shape;136;p2"/>
            <p:cNvGrpSpPr/>
            <p:nvPr/>
          </p:nvGrpSpPr>
          <p:grpSpPr>
            <a:xfrm>
              <a:off x="373900" y="5340769"/>
              <a:ext cx="6823875" cy="1793100"/>
              <a:chOff x="456450" y="5340769"/>
              <a:chExt cx="6823875" cy="1793100"/>
            </a:xfrm>
          </p:grpSpPr>
          <p:sp>
            <p:nvSpPr>
              <p:cNvPr id="137" name="Google Shape;137;p2"/>
              <p:cNvSpPr txBox="1"/>
              <p:nvPr/>
            </p:nvSpPr>
            <p:spPr>
              <a:xfrm>
                <a:off x="456450" y="5340769"/>
                <a:ext cx="3486300" cy="17931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打刻を追加する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打刻を削除する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打刻を修正する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en-US" sz="1300">
                    <a:solidFill>
                      <a:schemeClr val="dk1"/>
                    </a:solidFill>
                  </a:rPr>
                  <a:t>打刻修正申請を取り下げる</a:t>
                </a:r>
                <a:endParaRPr sz="1300">
                  <a:solidFill>
                    <a:schemeClr val="dk1"/>
                  </a:solidFill>
                </a:endParaRPr>
              </a:p>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遅刻理由を申請する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選択備考を追加・修正する</a:t>
                </a:r>
                <a:endParaRPr sz="1300" b="0" i="0" u="none" strike="noStrike" cap="none">
                  <a:solidFill>
                    <a:schemeClr val="dk1"/>
                  </a:solidFill>
                  <a:latin typeface="Arial"/>
                  <a:ea typeface="Arial"/>
                  <a:cs typeface="Arial"/>
                  <a:sym typeface="Arial"/>
                </a:endParaRPr>
              </a:p>
            </p:txBody>
          </p:sp>
          <p:sp>
            <p:nvSpPr>
              <p:cNvPr id="138" name="Google Shape;138;p2"/>
              <p:cNvSpPr txBox="1"/>
              <p:nvPr/>
            </p:nvSpPr>
            <p:spPr>
              <a:xfrm>
                <a:off x="6681225" y="5340769"/>
                <a:ext cx="599100" cy="17931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P.15</a:t>
                </a:r>
                <a:endParaRPr sz="15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P.16</a:t>
                </a:r>
                <a:endParaRPr sz="15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P.17</a:t>
                </a:r>
                <a:endParaRPr sz="1300" b="0" i="0" u="none" strike="noStrike" cap="none">
                  <a:solidFill>
                    <a:schemeClr val="dk1"/>
                  </a:solidFill>
                  <a:latin typeface="Arial"/>
                  <a:ea typeface="Arial"/>
                  <a:cs typeface="Arial"/>
                  <a:sym typeface="Arial"/>
                </a:endParaRPr>
              </a:p>
              <a:p>
                <a:pPr marL="0" lvl="0" indent="0" algn="r" rtl="0">
                  <a:lnSpc>
                    <a:spcPct val="150000"/>
                  </a:lnSpc>
                  <a:spcBef>
                    <a:spcPts val="0"/>
                  </a:spcBef>
                  <a:spcAft>
                    <a:spcPts val="0"/>
                  </a:spcAft>
                  <a:buClr>
                    <a:schemeClr val="dk1"/>
                  </a:buClr>
                  <a:buSzPts val="1200"/>
                  <a:buFont typeface="Arial"/>
                  <a:buNone/>
                </a:pPr>
                <a:r>
                  <a:rPr lang="en-US" sz="1300">
                    <a:solidFill>
                      <a:schemeClr val="dk1"/>
                    </a:solidFill>
                  </a:rPr>
                  <a:t>P.19</a:t>
                </a:r>
                <a:endParaRPr sz="1300">
                  <a:solidFill>
                    <a:schemeClr val="dk1"/>
                  </a:solidFill>
                </a:endParaRPr>
              </a:p>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a:t>
                </a:r>
                <a:r>
                  <a:rPr lang="en-US" sz="1300">
                    <a:solidFill>
                      <a:schemeClr val="dk1"/>
                    </a:solidFill>
                  </a:rPr>
                  <a:t>20</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a:t>
                </a:r>
                <a:r>
                  <a:rPr lang="en-US" sz="1300">
                    <a:solidFill>
                      <a:schemeClr val="dk1"/>
                    </a:solidFill>
                  </a:rPr>
                  <a:t>21</a:t>
                </a:r>
                <a:endParaRPr sz="1300" b="0" i="0" u="none" strike="noStrike" cap="none">
                  <a:solidFill>
                    <a:schemeClr val="dk1"/>
                  </a:solidFill>
                  <a:latin typeface="Arial"/>
                  <a:ea typeface="Arial"/>
                  <a:cs typeface="Arial"/>
                  <a:sym typeface="Arial"/>
                </a:endParaRPr>
              </a:p>
            </p:txBody>
          </p:sp>
          <p:sp>
            <p:nvSpPr>
              <p:cNvPr id="139" name="Google Shape;139;p2"/>
              <p:cNvSpPr txBox="1"/>
              <p:nvPr/>
            </p:nvSpPr>
            <p:spPr>
              <a:xfrm>
                <a:off x="3020250" y="5340769"/>
                <a:ext cx="3784500" cy="17931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AFABAB"/>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AFABAB"/>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a:t>
                </a:r>
                <a:endParaRPr sz="15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a:t>
                </a:r>
                <a:endParaRPr sz="1500">
                  <a:solidFill>
                    <a:schemeClr val="dk1"/>
                  </a:solidFill>
                </a:endParaRPr>
              </a:p>
              <a:p>
                <a:pPr marL="0" lvl="0" indent="0" algn="r" rtl="0">
                  <a:lnSpc>
                    <a:spcPct val="150000"/>
                  </a:lnSpc>
                  <a:spcBef>
                    <a:spcPts val="0"/>
                  </a:spcBef>
                  <a:spcAft>
                    <a:spcPts val="0"/>
                  </a:spcAft>
                  <a:buClr>
                    <a:schemeClr val="dk1"/>
                  </a:buClr>
                  <a:buSzPts val="1200"/>
                  <a:buFont typeface="Arial"/>
                  <a:buNone/>
                </a:pPr>
                <a:r>
                  <a:rPr lang="en-US" sz="1300">
                    <a:solidFill>
                      <a:schemeClr val="dk1"/>
                    </a:solidFill>
                  </a:rPr>
                  <a:t>-------------------------------------------------</a:t>
                </a:r>
                <a:endParaRPr sz="1300">
                  <a:solidFill>
                    <a:schemeClr val="dk1"/>
                  </a:solidFill>
                </a:endParaRPr>
              </a:p>
              <a:p>
                <a:pPr marL="0" marR="0" lvl="0" indent="0" algn="r" rtl="0">
                  <a:lnSpc>
                    <a:spcPct val="150000"/>
                  </a:lnSpc>
                  <a:spcBef>
                    <a:spcPts val="0"/>
                  </a:spcBef>
                  <a:spcAft>
                    <a:spcPts val="0"/>
                  </a:spcAft>
                  <a:buClr>
                    <a:schemeClr val="dk1"/>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p:txBody>
          </p:sp>
        </p:grpSp>
      </p:grpSp>
      <p:grpSp>
        <p:nvGrpSpPr>
          <p:cNvPr id="140" name="Google Shape;140;p2"/>
          <p:cNvGrpSpPr/>
          <p:nvPr/>
        </p:nvGrpSpPr>
        <p:grpSpPr>
          <a:xfrm>
            <a:off x="373900" y="7484513"/>
            <a:ext cx="6823875" cy="1291650"/>
            <a:chOff x="373900" y="7127325"/>
            <a:chExt cx="6823875" cy="1291650"/>
          </a:xfrm>
        </p:grpSpPr>
        <p:sp>
          <p:nvSpPr>
            <p:cNvPr id="141" name="Google Shape;141;p2"/>
            <p:cNvSpPr txBox="1"/>
            <p:nvPr/>
          </p:nvSpPr>
          <p:spPr>
            <a:xfrm>
              <a:off x="373900" y="7127325"/>
              <a:ext cx="6521400" cy="354000"/>
            </a:xfrm>
            <a:prstGeom prst="rect">
              <a:avLst/>
            </a:prstGeom>
            <a:noFill/>
            <a:ln>
              <a:noFill/>
            </a:ln>
          </p:spPr>
          <p:txBody>
            <a:bodyPr spcFirstLastPara="1" wrap="square" lIns="91425" tIns="45700" rIns="91425" bIns="45700" anchor="ctr" anchorCtr="0">
              <a:spAutoFit/>
            </a:bodyPr>
            <a:lstStyle/>
            <a:p>
              <a:pPr marL="0" marR="0" lvl="0" indent="0" algn="l" rtl="0">
                <a:lnSpc>
                  <a:spcPct val="150000"/>
                </a:lnSpc>
                <a:spcBef>
                  <a:spcPts val="0"/>
                </a:spcBef>
                <a:spcAft>
                  <a:spcPts val="0"/>
                </a:spcAft>
                <a:buClr>
                  <a:srgbClr val="000000"/>
                </a:buClr>
                <a:buSzPts val="1600"/>
                <a:buFont typeface="Arial"/>
                <a:buNone/>
              </a:pPr>
              <a:r>
                <a:rPr lang="en-US" sz="1700" b="0" i="0" u="none" strike="noStrike" cap="none">
                  <a:solidFill>
                    <a:schemeClr val="accent1"/>
                  </a:solidFill>
                  <a:latin typeface="Arial"/>
                  <a:ea typeface="Arial"/>
                  <a:cs typeface="Arial"/>
                  <a:sym typeface="Arial"/>
                </a:rPr>
                <a:t>シフト</a:t>
              </a:r>
              <a:endParaRPr sz="1700" b="0" i="0" u="none" strike="noStrike" cap="none">
                <a:solidFill>
                  <a:schemeClr val="accent1"/>
                </a:solidFill>
                <a:latin typeface="Arial"/>
                <a:ea typeface="Arial"/>
                <a:cs typeface="Arial"/>
                <a:sym typeface="Arial"/>
              </a:endParaRPr>
            </a:p>
          </p:txBody>
        </p:sp>
        <p:grpSp>
          <p:nvGrpSpPr>
            <p:cNvPr id="142" name="Google Shape;142;p2"/>
            <p:cNvGrpSpPr/>
            <p:nvPr/>
          </p:nvGrpSpPr>
          <p:grpSpPr>
            <a:xfrm>
              <a:off x="373900" y="7526163"/>
              <a:ext cx="6823875" cy="892812"/>
              <a:chOff x="467563" y="7526163"/>
              <a:chExt cx="6823875" cy="892812"/>
            </a:xfrm>
          </p:grpSpPr>
          <p:sp>
            <p:nvSpPr>
              <p:cNvPr id="143" name="Google Shape;143;p2"/>
              <p:cNvSpPr txBox="1"/>
              <p:nvPr/>
            </p:nvSpPr>
            <p:spPr>
              <a:xfrm>
                <a:off x="467563" y="7526163"/>
                <a:ext cx="3486300" cy="8928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シフトを申請する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申請したシフトを取り消す</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確定したシフトを確認する</a:t>
                </a:r>
                <a:endParaRPr sz="1500" b="0" i="0" u="none" strike="noStrike" cap="none">
                  <a:solidFill>
                    <a:schemeClr val="dk1"/>
                  </a:solidFill>
                  <a:latin typeface="Arial"/>
                  <a:ea typeface="Arial"/>
                  <a:cs typeface="Arial"/>
                  <a:sym typeface="Arial"/>
                </a:endParaRPr>
              </a:p>
            </p:txBody>
          </p:sp>
          <p:sp>
            <p:nvSpPr>
              <p:cNvPr id="144" name="Google Shape;144;p2"/>
              <p:cNvSpPr txBox="1"/>
              <p:nvPr/>
            </p:nvSpPr>
            <p:spPr>
              <a:xfrm>
                <a:off x="6692338" y="7526175"/>
                <a:ext cx="599100" cy="8928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P.2</a:t>
                </a:r>
                <a:r>
                  <a:rPr lang="en-US" sz="1300">
                    <a:solidFill>
                      <a:schemeClr val="dk1"/>
                    </a:solidFill>
                  </a:rPr>
                  <a:t>3</a:t>
                </a:r>
                <a:endParaRPr sz="15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P.2</a:t>
                </a:r>
                <a:r>
                  <a:rPr lang="en-US" sz="1300">
                    <a:solidFill>
                      <a:schemeClr val="dk1"/>
                    </a:solidFill>
                  </a:rPr>
                  <a:t>4</a:t>
                </a:r>
                <a:endParaRPr sz="15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P.2</a:t>
                </a:r>
                <a:r>
                  <a:rPr lang="en-US" sz="1300">
                    <a:solidFill>
                      <a:schemeClr val="dk1"/>
                    </a:solidFill>
                  </a:rPr>
                  <a:t>5</a:t>
                </a:r>
                <a:endParaRPr sz="1500" b="0" i="0" u="none" strike="noStrike" cap="none">
                  <a:solidFill>
                    <a:schemeClr val="dk1"/>
                  </a:solidFill>
                  <a:latin typeface="Arial"/>
                  <a:ea typeface="Arial"/>
                  <a:cs typeface="Arial"/>
                  <a:sym typeface="Arial"/>
                </a:endParaRPr>
              </a:p>
            </p:txBody>
          </p:sp>
          <p:sp>
            <p:nvSpPr>
              <p:cNvPr id="145" name="Google Shape;145;p2"/>
              <p:cNvSpPr txBox="1"/>
              <p:nvPr/>
            </p:nvSpPr>
            <p:spPr>
              <a:xfrm>
                <a:off x="3031375" y="7526163"/>
                <a:ext cx="3784500" cy="8928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AFABAB"/>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AFABAB"/>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p:txBody>
          </p:sp>
        </p:grpSp>
      </p:grpSp>
      <p:sp>
        <p:nvSpPr>
          <p:cNvPr id="146" name="Google Shape;146;p2"/>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2</a:t>
            </a:fld>
            <a:endParaRPr sz="8000">
              <a:solidFill>
                <a:schemeClr val="lt1"/>
              </a:solidFill>
              <a:latin typeface="Arial"/>
              <a:ea typeface="Arial"/>
              <a:cs typeface="Arial"/>
              <a:sym typeface="Arial"/>
            </a:endParaRPr>
          </a:p>
        </p:txBody>
      </p:sp>
      <p:grpSp>
        <p:nvGrpSpPr>
          <p:cNvPr id="147" name="Google Shape;147;p2"/>
          <p:cNvGrpSpPr/>
          <p:nvPr/>
        </p:nvGrpSpPr>
        <p:grpSpPr>
          <a:xfrm>
            <a:off x="373900" y="4182950"/>
            <a:ext cx="6823850" cy="691869"/>
            <a:chOff x="373900" y="3961843"/>
            <a:chExt cx="6823850" cy="691869"/>
          </a:xfrm>
        </p:grpSpPr>
        <p:grpSp>
          <p:nvGrpSpPr>
            <p:cNvPr id="148" name="Google Shape;148;p2"/>
            <p:cNvGrpSpPr/>
            <p:nvPr/>
          </p:nvGrpSpPr>
          <p:grpSpPr>
            <a:xfrm>
              <a:off x="373900" y="4361212"/>
              <a:ext cx="6823850" cy="292500"/>
              <a:chOff x="427813" y="4361212"/>
              <a:chExt cx="6823850" cy="292500"/>
            </a:xfrm>
          </p:grpSpPr>
          <p:sp>
            <p:nvSpPr>
              <p:cNvPr id="149" name="Google Shape;149;p2"/>
              <p:cNvSpPr txBox="1"/>
              <p:nvPr/>
            </p:nvSpPr>
            <p:spPr>
              <a:xfrm>
                <a:off x="6641463" y="4361212"/>
                <a:ext cx="610200" cy="2925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P.12</a:t>
                </a:r>
                <a:endParaRPr sz="1500" b="0" i="0" u="none" strike="noStrike" cap="none">
                  <a:solidFill>
                    <a:schemeClr val="dk1"/>
                  </a:solidFill>
                  <a:latin typeface="Arial"/>
                  <a:ea typeface="Arial"/>
                  <a:cs typeface="Arial"/>
                  <a:sym typeface="Arial"/>
                </a:endParaRPr>
              </a:p>
            </p:txBody>
          </p:sp>
          <p:sp>
            <p:nvSpPr>
              <p:cNvPr id="150" name="Google Shape;150;p2"/>
              <p:cNvSpPr txBox="1"/>
              <p:nvPr/>
            </p:nvSpPr>
            <p:spPr>
              <a:xfrm>
                <a:off x="427813" y="4361212"/>
                <a:ext cx="2803500" cy="2925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出勤簿を確認する</a:t>
                </a:r>
                <a:endParaRPr sz="1500" b="0" i="0" u="none" strike="noStrike" cap="none">
                  <a:solidFill>
                    <a:schemeClr val="dk1"/>
                  </a:solidFill>
                  <a:latin typeface="Arial"/>
                  <a:ea typeface="Arial"/>
                  <a:cs typeface="Arial"/>
                  <a:sym typeface="Arial"/>
                </a:endParaRPr>
              </a:p>
            </p:txBody>
          </p:sp>
          <p:sp>
            <p:nvSpPr>
              <p:cNvPr id="151" name="Google Shape;151;p2"/>
              <p:cNvSpPr txBox="1"/>
              <p:nvPr/>
            </p:nvSpPr>
            <p:spPr>
              <a:xfrm>
                <a:off x="2991624" y="4361212"/>
                <a:ext cx="3784500" cy="2925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p:txBody>
          </p:sp>
        </p:grpSp>
        <p:sp>
          <p:nvSpPr>
            <p:cNvPr id="152" name="Google Shape;152;p2"/>
            <p:cNvSpPr txBox="1"/>
            <p:nvPr/>
          </p:nvSpPr>
          <p:spPr>
            <a:xfrm>
              <a:off x="373900" y="3961843"/>
              <a:ext cx="6521400" cy="354000"/>
            </a:xfrm>
            <a:prstGeom prst="rect">
              <a:avLst/>
            </a:prstGeom>
            <a:noFill/>
            <a:ln>
              <a:noFill/>
            </a:ln>
          </p:spPr>
          <p:txBody>
            <a:bodyPr spcFirstLastPara="1" wrap="square" lIns="91425" tIns="45700" rIns="91425" bIns="45700" anchor="ctr" anchorCtr="0">
              <a:spAutoFit/>
            </a:bodyPr>
            <a:lstStyle/>
            <a:p>
              <a:pPr marL="0" marR="0" lvl="0" indent="0" algn="l" rtl="0">
                <a:lnSpc>
                  <a:spcPct val="150000"/>
                </a:lnSpc>
                <a:spcBef>
                  <a:spcPts val="0"/>
                </a:spcBef>
                <a:spcAft>
                  <a:spcPts val="0"/>
                </a:spcAft>
                <a:buClr>
                  <a:srgbClr val="000000"/>
                </a:buClr>
                <a:buSzPts val="1600"/>
                <a:buFont typeface="Arial"/>
                <a:buNone/>
              </a:pPr>
              <a:r>
                <a:rPr lang="en-US" sz="1700" b="0" i="0" u="none" strike="noStrike" cap="none">
                  <a:solidFill>
                    <a:schemeClr val="accent1"/>
                  </a:solidFill>
                  <a:latin typeface="Arial"/>
                  <a:ea typeface="Arial"/>
                  <a:cs typeface="Arial"/>
                  <a:sym typeface="Arial"/>
                </a:rPr>
                <a:t>出勤簿</a:t>
              </a:r>
              <a:endParaRPr sz="1700" b="0" i="0" u="none" strike="noStrike" cap="none">
                <a:solidFill>
                  <a:schemeClr val="accent1"/>
                </a:solidFill>
                <a:latin typeface="Arial"/>
                <a:ea typeface="Arial"/>
                <a:cs typeface="Arial"/>
                <a:sym typeface="Arial"/>
              </a:endParaRPr>
            </a:p>
          </p:txBody>
        </p:sp>
      </p:grpSp>
      <p:grpSp>
        <p:nvGrpSpPr>
          <p:cNvPr id="153" name="Google Shape;153;p2"/>
          <p:cNvGrpSpPr/>
          <p:nvPr/>
        </p:nvGrpSpPr>
        <p:grpSpPr>
          <a:xfrm>
            <a:off x="373900" y="3279584"/>
            <a:ext cx="6823850" cy="691869"/>
            <a:chOff x="373900" y="3961843"/>
            <a:chExt cx="6823850" cy="691869"/>
          </a:xfrm>
        </p:grpSpPr>
        <p:grpSp>
          <p:nvGrpSpPr>
            <p:cNvPr id="154" name="Google Shape;154;p2"/>
            <p:cNvGrpSpPr/>
            <p:nvPr/>
          </p:nvGrpSpPr>
          <p:grpSpPr>
            <a:xfrm>
              <a:off x="373900" y="4361206"/>
              <a:ext cx="6823850" cy="292506"/>
              <a:chOff x="427813" y="4361206"/>
              <a:chExt cx="6823850" cy="292506"/>
            </a:xfrm>
          </p:grpSpPr>
          <p:sp>
            <p:nvSpPr>
              <p:cNvPr id="155" name="Google Shape;155;p2"/>
              <p:cNvSpPr txBox="1"/>
              <p:nvPr/>
            </p:nvSpPr>
            <p:spPr>
              <a:xfrm>
                <a:off x="6641463" y="4361206"/>
                <a:ext cx="610200" cy="2925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P.10</a:t>
                </a:r>
                <a:endParaRPr sz="1500" b="0" i="0" u="none" strike="noStrike" cap="none">
                  <a:solidFill>
                    <a:schemeClr val="dk1"/>
                  </a:solidFill>
                  <a:latin typeface="Arial"/>
                  <a:ea typeface="Arial"/>
                  <a:cs typeface="Arial"/>
                  <a:sym typeface="Arial"/>
                </a:endParaRPr>
              </a:p>
            </p:txBody>
          </p:sp>
          <p:sp>
            <p:nvSpPr>
              <p:cNvPr id="156" name="Google Shape;156;p2"/>
              <p:cNvSpPr txBox="1"/>
              <p:nvPr/>
            </p:nvSpPr>
            <p:spPr>
              <a:xfrm>
                <a:off x="427813" y="4361212"/>
                <a:ext cx="2803500" cy="2925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打刻をする</a:t>
                </a:r>
                <a:endParaRPr sz="1500" b="0" i="0" u="none" strike="noStrike" cap="none">
                  <a:solidFill>
                    <a:schemeClr val="dk1"/>
                  </a:solidFill>
                  <a:latin typeface="Arial"/>
                  <a:ea typeface="Arial"/>
                  <a:cs typeface="Arial"/>
                  <a:sym typeface="Arial"/>
                </a:endParaRPr>
              </a:p>
            </p:txBody>
          </p:sp>
          <p:sp>
            <p:nvSpPr>
              <p:cNvPr id="157" name="Google Shape;157;p2"/>
              <p:cNvSpPr txBox="1"/>
              <p:nvPr/>
            </p:nvSpPr>
            <p:spPr>
              <a:xfrm>
                <a:off x="2991624" y="4361212"/>
                <a:ext cx="3784500" cy="2925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p:txBody>
          </p:sp>
        </p:grpSp>
        <p:sp>
          <p:nvSpPr>
            <p:cNvPr id="158" name="Google Shape;158;p2"/>
            <p:cNvSpPr txBox="1"/>
            <p:nvPr/>
          </p:nvSpPr>
          <p:spPr>
            <a:xfrm>
              <a:off x="373900" y="3961843"/>
              <a:ext cx="6521400" cy="354000"/>
            </a:xfrm>
            <a:prstGeom prst="rect">
              <a:avLst/>
            </a:prstGeom>
            <a:noFill/>
            <a:ln>
              <a:noFill/>
            </a:ln>
          </p:spPr>
          <p:txBody>
            <a:bodyPr spcFirstLastPara="1" wrap="square" lIns="91425" tIns="45700" rIns="91425" bIns="45700" anchor="ctr" anchorCtr="0">
              <a:spAutoFit/>
            </a:bodyPr>
            <a:lstStyle/>
            <a:p>
              <a:pPr marL="0" marR="0" lvl="0" indent="0" algn="l" rtl="0">
                <a:lnSpc>
                  <a:spcPct val="150000"/>
                </a:lnSpc>
                <a:spcBef>
                  <a:spcPts val="0"/>
                </a:spcBef>
                <a:spcAft>
                  <a:spcPts val="0"/>
                </a:spcAft>
                <a:buClr>
                  <a:srgbClr val="000000"/>
                </a:buClr>
                <a:buSzPts val="1600"/>
                <a:buFont typeface="Arial"/>
                <a:buNone/>
              </a:pPr>
              <a:r>
                <a:rPr lang="en-US" sz="1700" b="0" i="0" u="none" strike="noStrike" cap="none">
                  <a:solidFill>
                    <a:schemeClr val="accent1"/>
                  </a:solidFill>
                  <a:latin typeface="Arial"/>
                  <a:ea typeface="Arial"/>
                  <a:cs typeface="Arial"/>
                  <a:sym typeface="Arial"/>
                </a:rPr>
                <a:t>打刻</a:t>
              </a:r>
              <a:endParaRPr sz="1700" b="0" i="0" u="none" strike="noStrike" cap="none">
                <a:solidFill>
                  <a:schemeClr val="accent1"/>
                </a:solidFill>
                <a:latin typeface="Arial"/>
                <a:ea typeface="Arial"/>
                <a:cs typeface="Arial"/>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16"/>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遅刻理由を申請する</a:t>
            </a:r>
            <a:r>
              <a:rPr lang="en-US" sz="1600">
                <a:latin typeface="Arial"/>
                <a:ea typeface="Arial"/>
                <a:cs typeface="Arial"/>
                <a:sym typeface="Arial"/>
              </a:rPr>
              <a:t>（</a:t>
            </a:r>
            <a:r>
              <a:rPr lang="en-US" sz="1600" u="sng">
                <a:solidFill>
                  <a:schemeClr val="hlink"/>
                </a:solidFill>
                <a:latin typeface="Arial"/>
                <a:ea typeface="Arial"/>
                <a:cs typeface="Arial"/>
                <a:sym typeface="Arial"/>
                <a:hlinkClick r:id="rId3"/>
              </a:rPr>
              <a:t>ヘルプページ</a:t>
            </a:r>
            <a:r>
              <a:rPr lang="en-US" sz="1600">
                <a:latin typeface="Arial"/>
                <a:ea typeface="Arial"/>
                <a:cs typeface="Arial"/>
                <a:sym typeface="Arial"/>
              </a:rPr>
              <a:t>）</a:t>
            </a:r>
            <a:endParaRPr sz="3600" b="0" i="0" u="none" strike="noStrike" cap="none">
              <a:solidFill>
                <a:schemeClr val="dk1"/>
              </a:solidFill>
              <a:latin typeface="Calibri"/>
              <a:ea typeface="Calibri"/>
              <a:cs typeface="Calibri"/>
              <a:sym typeface="Calibri"/>
            </a:endParaRPr>
          </a:p>
        </p:txBody>
      </p:sp>
      <p:pic>
        <p:nvPicPr>
          <p:cNvPr id="402" name="Google Shape;402;p16"/>
          <p:cNvPicPr preferRelativeResize="0">
            <a:picLocks noGrp="1"/>
          </p:cNvPicPr>
          <p:nvPr>
            <p:ph type="body" idx="1"/>
          </p:nvPr>
        </p:nvPicPr>
        <p:blipFill rotWithShape="1">
          <a:blip r:embed="rId4">
            <a:alphaModFix/>
          </a:blip>
          <a:srcRect/>
          <a:stretch/>
        </p:blipFill>
        <p:spPr>
          <a:xfrm>
            <a:off x="0" y="0"/>
            <a:ext cx="7559700" cy="966900"/>
          </a:xfrm>
          <a:prstGeom prst="rect">
            <a:avLst/>
          </a:prstGeom>
          <a:noFill/>
          <a:ln>
            <a:noFill/>
          </a:ln>
        </p:spPr>
      </p:pic>
      <p:sp>
        <p:nvSpPr>
          <p:cNvPr id="403" name="Google Shape;403;p16"/>
          <p:cNvSpPr txBox="1"/>
          <p:nvPr/>
        </p:nvSpPr>
        <p:spPr>
          <a:xfrm>
            <a:off x="361950" y="1706562"/>
            <a:ext cx="6521400" cy="4248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遅刻の申請の方法についてご案内します。</a:t>
            </a:r>
            <a:br>
              <a:rPr lang="en-US" sz="1200" b="0" i="0" u="none" strike="noStrike" cap="none">
                <a:solidFill>
                  <a:srgbClr val="2E75B6"/>
                </a:solidFill>
                <a:latin typeface="Arial"/>
                <a:ea typeface="Arial"/>
                <a:cs typeface="Arial"/>
                <a:sym typeface="Arial"/>
              </a:rPr>
            </a:br>
            <a:r>
              <a:rPr lang="en-US" sz="1200" b="0" i="0" u="none" strike="noStrike" cap="none">
                <a:solidFill>
                  <a:srgbClr val="2E75B6"/>
                </a:solidFill>
                <a:latin typeface="Arial"/>
                <a:ea typeface="Arial"/>
                <a:cs typeface="Arial"/>
                <a:sym typeface="Arial"/>
              </a:rPr>
              <a:t>こちらの機能を利用するには、管理者側での設定が必要です。</a:t>
            </a:r>
            <a:endParaRPr sz="1200" b="0" i="0" u="none" strike="noStrike" cap="none">
              <a:solidFill>
                <a:srgbClr val="2E75B6"/>
              </a:solidFill>
              <a:latin typeface="Arial"/>
              <a:ea typeface="Arial"/>
              <a:cs typeface="Arial"/>
              <a:sym typeface="Arial"/>
            </a:endParaRPr>
          </a:p>
        </p:txBody>
      </p:sp>
      <p:grpSp>
        <p:nvGrpSpPr>
          <p:cNvPr id="404" name="Google Shape;404;p16"/>
          <p:cNvGrpSpPr/>
          <p:nvPr/>
        </p:nvGrpSpPr>
        <p:grpSpPr>
          <a:xfrm>
            <a:off x="379450" y="6337775"/>
            <a:ext cx="6818400" cy="3873028"/>
            <a:chOff x="379450" y="6032975"/>
            <a:chExt cx="6818400" cy="3873028"/>
          </a:xfrm>
        </p:grpSpPr>
        <p:sp>
          <p:nvSpPr>
            <p:cNvPr id="405" name="Google Shape;405;p16"/>
            <p:cNvSpPr txBox="1"/>
            <p:nvPr/>
          </p:nvSpPr>
          <p:spPr>
            <a:xfrm>
              <a:off x="379450" y="6032975"/>
              <a:ext cx="6818400" cy="1036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3. 遅刻理由を入力する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3B3838"/>
                </a:buClr>
                <a:buSzPts val="1000"/>
                <a:buFont typeface="Arial"/>
                <a:buNone/>
              </a:pPr>
              <a:r>
                <a:rPr lang="en-US" sz="1100" b="0" i="0" u="none" strike="noStrike" cap="none">
                  <a:solidFill>
                    <a:schemeClr val="dk1"/>
                  </a:solidFill>
                  <a:latin typeface="Arial"/>
                  <a:ea typeface="Arial"/>
                  <a:cs typeface="Arial"/>
                  <a:sym typeface="Arial"/>
                </a:rPr>
                <a:t>遅刻理由を記入し、必要に応じて遅延証明書を添付してください。</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その後、「確認画面に進む」をクリックします。</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確認画面で申請内容を確認し、問題なければ「申請」をクリックして申請を完了してください。</a:t>
              </a:r>
              <a:endParaRPr sz="1100" b="1" i="0" u="none" strike="noStrike" cap="none">
                <a:solidFill>
                  <a:schemeClr val="dk1"/>
                </a:solidFill>
                <a:latin typeface="Arial"/>
                <a:ea typeface="Arial"/>
                <a:cs typeface="Arial"/>
                <a:sym typeface="Arial"/>
              </a:endParaRPr>
            </a:p>
          </p:txBody>
        </p:sp>
        <p:pic>
          <p:nvPicPr>
            <p:cNvPr id="406" name="Google Shape;406;p16"/>
            <p:cNvPicPr preferRelativeResize="0"/>
            <p:nvPr/>
          </p:nvPicPr>
          <p:blipFill rotWithShape="1">
            <a:blip r:embed="rId5">
              <a:alphaModFix/>
            </a:blip>
            <a:srcRect/>
            <a:stretch/>
          </p:blipFill>
          <p:spPr>
            <a:xfrm>
              <a:off x="1294668" y="7165453"/>
              <a:ext cx="4970339" cy="2740550"/>
            </a:xfrm>
            <a:prstGeom prst="rect">
              <a:avLst/>
            </a:prstGeom>
            <a:noFill/>
            <a:ln w="19050" cap="flat" cmpd="sng">
              <a:solidFill>
                <a:schemeClr val="lt2"/>
              </a:solidFill>
              <a:prstDash val="solid"/>
              <a:round/>
              <a:headEnd type="none" w="sm" len="sm"/>
              <a:tailEnd type="none" w="sm" len="sm"/>
            </a:ln>
          </p:spPr>
        </p:pic>
      </p:grpSp>
      <p:sp>
        <p:nvSpPr>
          <p:cNvPr id="407" name="Google Shape;407;p16"/>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20</a:t>
            </a:fld>
            <a:endParaRPr sz="8000">
              <a:solidFill>
                <a:schemeClr val="lt1"/>
              </a:solidFill>
              <a:latin typeface="Arial"/>
              <a:ea typeface="Arial"/>
              <a:cs typeface="Arial"/>
              <a:sym typeface="Arial"/>
            </a:endParaRPr>
          </a:p>
        </p:txBody>
      </p:sp>
      <p:sp>
        <p:nvSpPr>
          <p:cNvPr id="408" name="Google Shape;408;p16"/>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打刻修正</a:t>
            </a:r>
            <a:endParaRPr sz="1400" b="0" i="0" u="none" strike="noStrike" cap="none">
              <a:solidFill>
                <a:srgbClr val="000000"/>
              </a:solidFill>
              <a:latin typeface="Arial"/>
              <a:ea typeface="Arial"/>
              <a:cs typeface="Arial"/>
              <a:sym typeface="Arial"/>
            </a:endParaRPr>
          </a:p>
        </p:txBody>
      </p:sp>
      <p:grpSp>
        <p:nvGrpSpPr>
          <p:cNvPr id="409" name="Google Shape;409;p16"/>
          <p:cNvGrpSpPr/>
          <p:nvPr/>
        </p:nvGrpSpPr>
        <p:grpSpPr>
          <a:xfrm>
            <a:off x="379450" y="2278836"/>
            <a:ext cx="6892200" cy="1781244"/>
            <a:chOff x="379450" y="2159139"/>
            <a:chExt cx="6892200" cy="1781244"/>
          </a:xfrm>
        </p:grpSpPr>
        <p:sp>
          <p:nvSpPr>
            <p:cNvPr id="410" name="Google Shape;410;p16"/>
            <p:cNvSpPr txBox="1"/>
            <p:nvPr/>
          </p:nvSpPr>
          <p:spPr>
            <a:xfrm>
              <a:off x="379450" y="2159139"/>
              <a:ext cx="6892200" cy="8640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遅刻理由を申請したい日の打刻修正画面を開く</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0"/>
                </a:spcAft>
                <a:buClr>
                  <a:srgbClr val="3B3838"/>
                </a:buClr>
                <a:buSzPts val="1000"/>
                <a:buFont typeface="Arial"/>
                <a:buNone/>
              </a:pPr>
              <a:r>
                <a:rPr lang="en-US" sz="1100" b="0" i="0" u="none" strike="noStrike" cap="none">
                  <a:solidFill>
                    <a:schemeClr val="dk1"/>
                  </a:solidFill>
                  <a:latin typeface="Arial"/>
                  <a:ea typeface="Arial"/>
                  <a:cs typeface="Arial"/>
                  <a:sym typeface="Arial"/>
                </a:rPr>
                <a:t>出勤簿画面より遅刻の申請をしたい日をクリックし、打刻修正画面に移動します。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3B3838"/>
                </a:buClr>
                <a:buSzPts val="1000"/>
                <a:buFont typeface="Arial"/>
                <a:buNone/>
              </a:pPr>
              <a:r>
                <a:rPr lang="en-US" sz="1100" b="0" i="0" u="none" strike="noStrike" cap="none">
                  <a:solidFill>
                    <a:schemeClr val="dk1"/>
                  </a:solidFill>
                  <a:latin typeface="Arial"/>
                  <a:ea typeface="Arial"/>
                  <a:cs typeface="Arial"/>
                  <a:sym typeface="Arial"/>
                </a:rPr>
                <a:t>※ 実際に遅刻判定が出ている日、または当日であれば申請が可能です。</a:t>
              </a:r>
              <a:endParaRPr sz="1100" b="1" i="0" u="none" strike="noStrike" cap="none">
                <a:solidFill>
                  <a:schemeClr val="dk1"/>
                </a:solidFill>
                <a:latin typeface="Arial"/>
                <a:ea typeface="Arial"/>
                <a:cs typeface="Arial"/>
                <a:sym typeface="Arial"/>
              </a:endParaRPr>
            </a:p>
          </p:txBody>
        </p:sp>
        <p:grpSp>
          <p:nvGrpSpPr>
            <p:cNvPr id="411" name="Google Shape;411;p16"/>
            <p:cNvGrpSpPr/>
            <p:nvPr/>
          </p:nvGrpSpPr>
          <p:grpSpPr>
            <a:xfrm>
              <a:off x="964373" y="3052076"/>
              <a:ext cx="5630929" cy="888307"/>
              <a:chOff x="182924" y="2498088"/>
              <a:chExt cx="3913901" cy="617437"/>
            </a:xfrm>
          </p:grpSpPr>
          <p:pic>
            <p:nvPicPr>
              <p:cNvPr id="412" name="Google Shape;412;p16"/>
              <p:cNvPicPr preferRelativeResize="0"/>
              <p:nvPr/>
            </p:nvPicPr>
            <p:blipFill rotWithShape="1">
              <a:blip r:embed="rId6">
                <a:alphaModFix/>
              </a:blip>
              <a:srcRect/>
              <a:stretch/>
            </p:blipFill>
            <p:spPr>
              <a:xfrm>
                <a:off x="182924" y="2498088"/>
                <a:ext cx="3913901" cy="617437"/>
              </a:xfrm>
              <a:prstGeom prst="rect">
                <a:avLst/>
              </a:prstGeom>
              <a:noFill/>
              <a:ln w="19050" cap="flat" cmpd="sng">
                <a:solidFill>
                  <a:schemeClr val="lt2"/>
                </a:solidFill>
                <a:prstDash val="solid"/>
                <a:round/>
                <a:headEnd type="none" w="sm" len="sm"/>
                <a:tailEnd type="none" w="sm" len="sm"/>
              </a:ln>
            </p:spPr>
          </p:pic>
          <p:sp>
            <p:nvSpPr>
              <p:cNvPr id="413" name="Google Shape;413;p16"/>
              <p:cNvSpPr/>
              <p:nvPr/>
            </p:nvSpPr>
            <p:spPr>
              <a:xfrm>
                <a:off x="244475" y="2832500"/>
                <a:ext cx="585300" cy="2385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414" name="Google Shape;414;p16"/>
          <p:cNvGrpSpPr/>
          <p:nvPr/>
        </p:nvGrpSpPr>
        <p:grpSpPr>
          <a:xfrm>
            <a:off x="379450" y="4207553"/>
            <a:ext cx="6765862" cy="1982748"/>
            <a:chOff x="379450" y="4098650"/>
            <a:chExt cx="6765862" cy="1982748"/>
          </a:xfrm>
        </p:grpSpPr>
        <p:sp>
          <p:nvSpPr>
            <p:cNvPr id="415" name="Google Shape;415;p16"/>
            <p:cNvSpPr txBox="1"/>
            <p:nvPr/>
          </p:nvSpPr>
          <p:spPr>
            <a:xfrm>
              <a:off x="379450" y="4098650"/>
              <a:ext cx="66690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000"/>
                <a:buFont typeface="Arial"/>
                <a:buNone/>
              </a:pPr>
              <a:r>
                <a:rPr lang="en-US" sz="1100" b="1" i="0" u="none" strike="noStrike" cap="none">
                  <a:solidFill>
                    <a:schemeClr val="dk1"/>
                  </a:solidFill>
                  <a:latin typeface="Arial"/>
                  <a:ea typeface="Arial"/>
                  <a:cs typeface="Arial"/>
                  <a:sym typeface="Arial"/>
                </a:rPr>
                <a:t>2. 「遅刻理由を申請する」をクリックする</a:t>
              </a:r>
              <a:endParaRPr sz="1100" b="1" i="0" u="none" strike="noStrike" cap="none">
                <a:solidFill>
                  <a:schemeClr val="dk1"/>
                </a:solidFill>
                <a:latin typeface="Arial"/>
                <a:ea typeface="Arial"/>
                <a:cs typeface="Arial"/>
                <a:sym typeface="Arial"/>
              </a:endParaRPr>
            </a:p>
          </p:txBody>
        </p:sp>
        <p:pic>
          <p:nvPicPr>
            <p:cNvPr id="416" name="Google Shape;416;p16"/>
            <p:cNvPicPr preferRelativeResize="0"/>
            <p:nvPr/>
          </p:nvPicPr>
          <p:blipFill rotWithShape="1">
            <a:blip r:embed="rId7">
              <a:alphaModFix/>
            </a:blip>
            <a:srcRect/>
            <a:stretch/>
          </p:blipFill>
          <p:spPr>
            <a:xfrm>
              <a:off x="414363" y="4436439"/>
              <a:ext cx="6730949" cy="1644959"/>
            </a:xfrm>
            <a:prstGeom prst="rect">
              <a:avLst/>
            </a:prstGeom>
            <a:noFill/>
            <a:ln>
              <a:noFill/>
            </a:ln>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g27d55d613b5_0_157"/>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a:latin typeface="Arial"/>
                <a:ea typeface="Arial"/>
                <a:cs typeface="Arial"/>
                <a:sym typeface="Arial"/>
              </a:rPr>
              <a:t>選択備考</a:t>
            </a:r>
            <a:r>
              <a:rPr lang="en-US" sz="1600" b="0" i="0" u="none" strike="noStrike" cap="none">
                <a:solidFill>
                  <a:schemeClr val="dk1"/>
                </a:solidFill>
                <a:latin typeface="Arial"/>
                <a:ea typeface="Arial"/>
                <a:cs typeface="Arial"/>
                <a:sym typeface="Arial"/>
              </a:rPr>
              <a:t>を</a:t>
            </a:r>
            <a:r>
              <a:rPr lang="en-US" sz="1600">
                <a:latin typeface="Arial"/>
                <a:ea typeface="Arial"/>
                <a:cs typeface="Arial"/>
                <a:sym typeface="Arial"/>
              </a:rPr>
              <a:t>追加・修正</a:t>
            </a:r>
            <a:r>
              <a:rPr lang="en-US" sz="1600" b="0" i="0" u="none" strike="noStrike" cap="none">
                <a:solidFill>
                  <a:schemeClr val="dk1"/>
                </a:solidFill>
                <a:latin typeface="Arial"/>
                <a:ea typeface="Arial"/>
                <a:cs typeface="Arial"/>
                <a:sym typeface="Arial"/>
              </a:rPr>
              <a:t>する</a:t>
            </a:r>
            <a:r>
              <a:rPr lang="en-US" sz="1600">
                <a:latin typeface="Arial"/>
                <a:ea typeface="Arial"/>
                <a:cs typeface="Arial"/>
                <a:sym typeface="Arial"/>
              </a:rPr>
              <a:t>（</a:t>
            </a:r>
            <a:r>
              <a:rPr lang="en-US" sz="1600" u="sng">
                <a:solidFill>
                  <a:schemeClr val="hlink"/>
                </a:solidFill>
                <a:latin typeface="Arial"/>
                <a:ea typeface="Arial"/>
                <a:cs typeface="Arial"/>
                <a:sym typeface="Arial"/>
                <a:hlinkClick r:id="rId3"/>
              </a:rPr>
              <a:t>ヘルプページ</a:t>
            </a:r>
            <a:r>
              <a:rPr lang="en-US" sz="1600">
                <a:latin typeface="Arial"/>
                <a:ea typeface="Arial"/>
                <a:cs typeface="Arial"/>
                <a:sym typeface="Arial"/>
              </a:rPr>
              <a:t>）</a:t>
            </a:r>
            <a:endParaRPr sz="3600" b="0" i="0" u="none" strike="noStrike" cap="none">
              <a:solidFill>
                <a:schemeClr val="dk1"/>
              </a:solidFill>
              <a:latin typeface="Calibri"/>
              <a:ea typeface="Calibri"/>
              <a:cs typeface="Calibri"/>
              <a:sym typeface="Calibri"/>
            </a:endParaRPr>
          </a:p>
        </p:txBody>
      </p:sp>
      <p:pic>
        <p:nvPicPr>
          <p:cNvPr id="422" name="Google Shape;422;g27d55d613b5_0_157"/>
          <p:cNvPicPr preferRelativeResize="0">
            <a:picLocks noGrp="1"/>
          </p:cNvPicPr>
          <p:nvPr>
            <p:ph type="body" idx="1"/>
          </p:nvPr>
        </p:nvPicPr>
        <p:blipFill rotWithShape="1">
          <a:blip r:embed="rId4">
            <a:alphaModFix/>
          </a:blip>
          <a:srcRect/>
          <a:stretch/>
        </p:blipFill>
        <p:spPr>
          <a:xfrm>
            <a:off x="0" y="0"/>
            <a:ext cx="7559700" cy="966900"/>
          </a:xfrm>
          <a:prstGeom prst="rect">
            <a:avLst/>
          </a:prstGeom>
          <a:noFill/>
          <a:ln>
            <a:noFill/>
          </a:ln>
        </p:spPr>
      </p:pic>
      <p:sp>
        <p:nvSpPr>
          <p:cNvPr id="423" name="Google Shape;423;g27d55d613b5_0_157"/>
          <p:cNvSpPr txBox="1"/>
          <p:nvPr/>
        </p:nvSpPr>
        <p:spPr>
          <a:xfrm>
            <a:off x="361950" y="2366950"/>
            <a:ext cx="48513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選択備考を追加・修正したい日を選択する</a:t>
            </a:r>
            <a:endParaRPr sz="1100" b="1" i="0" u="none" strike="noStrike" cap="none">
              <a:solidFill>
                <a:schemeClr val="dk1"/>
              </a:solidFill>
              <a:latin typeface="Arial"/>
              <a:ea typeface="Arial"/>
              <a:cs typeface="Arial"/>
              <a:sym typeface="Arial"/>
            </a:endParaRPr>
          </a:p>
        </p:txBody>
      </p:sp>
      <p:sp>
        <p:nvSpPr>
          <p:cNvPr id="424" name="Google Shape;424;g27d55d613b5_0_157"/>
          <p:cNvSpPr txBox="1"/>
          <p:nvPr/>
        </p:nvSpPr>
        <p:spPr>
          <a:xfrm>
            <a:off x="361950" y="1706562"/>
            <a:ext cx="6521400" cy="4248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選択備考の修正方法についてご案内します。</a:t>
            </a:r>
            <a:br>
              <a:rPr lang="en-US" sz="1200" b="0" i="0" u="none" strike="noStrike" cap="none">
                <a:solidFill>
                  <a:srgbClr val="2E75B6"/>
                </a:solidFill>
                <a:latin typeface="Arial"/>
                <a:ea typeface="Arial"/>
                <a:cs typeface="Arial"/>
                <a:sym typeface="Arial"/>
              </a:rPr>
            </a:br>
            <a:r>
              <a:rPr lang="en-US" sz="1200" b="0" i="0" u="none" strike="noStrike" cap="none">
                <a:solidFill>
                  <a:srgbClr val="2E75B6"/>
                </a:solidFill>
                <a:latin typeface="Arial"/>
                <a:ea typeface="Arial"/>
                <a:cs typeface="Arial"/>
                <a:sym typeface="Arial"/>
              </a:rPr>
              <a:t>こちらの機能は、管理者が設定することで、利用可能になります。</a:t>
            </a:r>
            <a:endParaRPr sz="1200" b="0" i="0" u="none" strike="noStrike" cap="none">
              <a:solidFill>
                <a:srgbClr val="2E75B6"/>
              </a:solidFill>
              <a:latin typeface="Arial"/>
              <a:ea typeface="Arial"/>
              <a:cs typeface="Arial"/>
              <a:sym typeface="Arial"/>
            </a:endParaRPr>
          </a:p>
        </p:txBody>
      </p:sp>
      <p:sp>
        <p:nvSpPr>
          <p:cNvPr id="425" name="Google Shape;425;g27d55d613b5_0_157"/>
          <p:cNvSpPr txBox="1"/>
          <p:nvPr/>
        </p:nvSpPr>
        <p:spPr>
          <a:xfrm>
            <a:off x="361950" y="4166065"/>
            <a:ext cx="32496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選択備考を選択する</a:t>
            </a:r>
            <a:endParaRPr sz="1100" b="1" i="0" u="none" strike="noStrike" cap="none">
              <a:solidFill>
                <a:schemeClr val="dk1"/>
              </a:solidFill>
              <a:latin typeface="Arial"/>
              <a:ea typeface="Arial"/>
              <a:cs typeface="Arial"/>
              <a:sym typeface="Arial"/>
            </a:endParaRPr>
          </a:p>
        </p:txBody>
      </p:sp>
      <p:sp>
        <p:nvSpPr>
          <p:cNvPr id="426" name="Google Shape;426;g27d55d613b5_0_157"/>
          <p:cNvSpPr txBox="1"/>
          <p:nvPr/>
        </p:nvSpPr>
        <p:spPr>
          <a:xfrm>
            <a:off x="361950" y="4498400"/>
            <a:ext cx="7031100" cy="498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000"/>
              <a:buFont typeface="Arial"/>
              <a:buNone/>
            </a:pPr>
            <a:r>
              <a:rPr lang="en-US" sz="1100" b="0" i="0" u="none" strike="noStrike" cap="none">
                <a:solidFill>
                  <a:schemeClr val="dk1"/>
                </a:solidFill>
                <a:latin typeface="Arial"/>
                <a:ea typeface="Arial"/>
                <a:cs typeface="Arial"/>
                <a:sym typeface="Arial"/>
              </a:rPr>
              <a:t>日次データ修正欄から、選択備考を選択して「保存」をクリックすることで選択備考を追加・修正できます。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000"/>
              <a:buFont typeface="Arial"/>
              <a:buNone/>
            </a:pPr>
            <a:r>
              <a:rPr lang="en-US" sz="1100" b="0" i="0" u="none" strike="noStrike" cap="none">
                <a:solidFill>
                  <a:schemeClr val="dk1"/>
                </a:solidFill>
                <a:latin typeface="Arial"/>
                <a:ea typeface="Arial"/>
                <a:cs typeface="Arial"/>
                <a:sym typeface="Arial"/>
              </a:rPr>
              <a:t>管理者が選択備考を申請制に設定している場合は、承認されると追加または修正が完了します。</a:t>
            </a:r>
            <a:endParaRPr sz="1100" b="0" i="0" u="none" strike="noStrike" cap="none">
              <a:solidFill>
                <a:schemeClr val="dk1"/>
              </a:solidFill>
              <a:latin typeface="Arial"/>
              <a:ea typeface="Arial"/>
              <a:cs typeface="Arial"/>
              <a:sym typeface="Arial"/>
            </a:endParaRPr>
          </a:p>
        </p:txBody>
      </p:sp>
      <p:sp>
        <p:nvSpPr>
          <p:cNvPr id="427" name="Google Shape;427;g27d55d613b5_0_157"/>
          <p:cNvSpPr txBox="1"/>
          <p:nvPr/>
        </p:nvSpPr>
        <p:spPr>
          <a:xfrm>
            <a:off x="361950" y="2706348"/>
            <a:ext cx="65214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000"/>
              <a:buFont typeface="Arial"/>
              <a:buNone/>
            </a:pPr>
            <a:r>
              <a:rPr lang="en-US" sz="1100" b="0" i="0" u="none" strike="noStrike" cap="none">
                <a:solidFill>
                  <a:schemeClr val="dk1"/>
                </a:solidFill>
                <a:latin typeface="Arial"/>
                <a:ea typeface="Arial"/>
                <a:cs typeface="Arial"/>
                <a:sym typeface="Arial"/>
              </a:rPr>
              <a:t>出勤簿画面より選択備考を追加・修正したい日をクリックし、打刻修正画面に移動します。</a:t>
            </a:r>
            <a:endParaRPr sz="1100" b="0" i="0" u="none" strike="noStrike" cap="none">
              <a:solidFill>
                <a:schemeClr val="dk1"/>
              </a:solidFill>
              <a:latin typeface="Arial"/>
              <a:ea typeface="Arial"/>
              <a:cs typeface="Arial"/>
              <a:sym typeface="Arial"/>
            </a:endParaRPr>
          </a:p>
        </p:txBody>
      </p:sp>
      <p:grpSp>
        <p:nvGrpSpPr>
          <p:cNvPr id="428" name="Google Shape;428;g27d55d613b5_0_157"/>
          <p:cNvGrpSpPr/>
          <p:nvPr/>
        </p:nvGrpSpPr>
        <p:grpSpPr>
          <a:xfrm>
            <a:off x="1495580" y="3045757"/>
            <a:ext cx="4568516" cy="829018"/>
            <a:chOff x="163875" y="2486159"/>
            <a:chExt cx="3932951" cy="626241"/>
          </a:xfrm>
        </p:grpSpPr>
        <p:pic>
          <p:nvPicPr>
            <p:cNvPr id="429" name="Google Shape;429;g27d55d613b5_0_157"/>
            <p:cNvPicPr preferRelativeResize="0"/>
            <p:nvPr/>
          </p:nvPicPr>
          <p:blipFill rotWithShape="1">
            <a:blip r:embed="rId5">
              <a:alphaModFix/>
            </a:blip>
            <a:srcRect/>
            <a:stretch/>
          </p:blipFill>
          <p:spPr>
            <a:xfrm>
              <a:off x="163875" y="2486159"/>
              <a:ext cx="3932951" cy="626241"/>
            </a:xfrm>
            <a:prstGeom prst="rect">
              <a:avLst/>
            </a:prstGeom>
            <a:noFill/>
            <a:ln w="19050" cap="flat" cmpd="sng">
              <a:solidFill>
                <a:schemeClr val="lt2"/>
              </a:solidFill>
              <a:prstDash val="solid"/>
              <a:round/>
              <a:headEnd type="none" w="sm" len="sm"/>
              <a:tailEnd type="none" w="sm" len="sm"/>
            </a:ln>
          </p:spPr>
        </p:pic>
        <p:sp>
          <p:nvSpPr>
            <p:cNvPr id="430" name="Google Shape;430;g27d55d613b5_0_157"/>
            <p:cNvSpPr/>
            <p:nvPr/>
          </p:nvSpPr>
          <p:spPr>
            <a:xfrm>
              <a:off x="244475" y="2527700"/>
              <a:ext cx="585300" cy="2385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431" name="Google Shape;431;g27d55d613b5_0_157"/>
          <p:cNvGrpSpPr/>
          <p:nvPr/>
        </p:nvGrpSpPr>
        <p:grpSpPr>
          <a:xfrm>
            <a:off x="575181" y="5119020"/>
            <a:ext cx="6409313" cy="2029347"/>
            <a:chOff x="210400" y="4738325"/>
            <a:chExt cx="7138909" cy="2403300"/>
          </a:xfrm>
        </p:grpSpPr>
        <p:pic>
          <p:nvPicPr>
            <p:cNvPr id="432" name="Google Shape;432;g27d55d613b5_0_157"/>
            <p:cNvPicPr preferRelativeResize="0"/>
            <p:nvPr/>
          </p:nvPicPr>
          <p:blipFill rotWithShape="1">
            <a:blip r:embed="rId6">
              <a:alphaModFix/>
            </a:blip>
            <a:srcRect/>
            <a:stretch/>
          </p:blipFill>
          <p:spPr>
            <a:xfrm>
              <a:off x="210400" y="4738325"/>
              <a:ext cx="7138909" cy="2403300"/>
            </a:xfrm>
            <a:prstGeom prst="rect">
              <a:avLst/>
            </a:prstGeom>
            <a:noFill/>
            <a:ln>
              <a:noFill/>
            </a:ln>
          </p:spPr>
        </p:pic>
        <p:sp>
          <p:nvSpPr>
            <p:cNvPr id="433" name="Google Shape;433;g27d55d613b5_0_157"/>
            <p:cNvSpPr/>
            <p:nvPr/>
          </p:nvSpPr>
          <p:spPr>
            <a:xfrm>
              <a:off x="378100" y="5446150"/>
              <a:ext cx="784500" cy="2316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g27d55d613b5_0_157"/>
            <p:cNvSpPr/>
            <p:nvPr/>
          </p:nvSpPr>
          <p:spPr>
            <a:xfrm>
              <a:off x="6792275" y="6810850"/>
              <a:ext cx="476100" cy="2385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35" name="Google Shape;435;g27d55d613b5_0_157"/>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21</a:t>
            </a:fld>
            <a:endParaRPr sz="8000">
              <a:solidFill>
                <a:schemeClr val="lt1"/>
              </a:solidFill>
              <a:latin typeface="Arial"/>
              <a:ea typeface="Arial"/>
              <a:cs typeface="Arial"/>
              <a:sym typeface="Arial"/>
            </a:endParaRPr>
          </a:p>
        </p:txBody>
      </p:sp>
      <p:sp>
        <p:nvSpPr>
          <p:cNvPr id="436" name="Google Shape;436;g27d55d613b5_0_157"/>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打刻修正</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pic>
        <p:nvPicPr>
          <p:cNvPr id="441" name="Google Shape;441;p17"/>
          <p:cNvPicPr preferRelativeResize="0"/>
          <p:nvPr/>
        </p:nvPicPr>
        <p:blipFill rotWithShape="1">
          <a:blip r:embed="rId3">
            <a:alphaModFix/>
          </a:blip>
          <a:srcRect/>
          <a:stretch/>
        </p:blipFill>
        <p:spPr>
          <a:xfrm>
            <a:off x="341312" y="0"/>
            <a:ext cx="6884987" cy="10691811"/>
          </a:xfrm>
          <a:prstGeom prst="rect">
            <a:avLst/>
          </a:prstGeom>
          <a:noFill/>
          <a:ln>
            <a:noFill/>
          </a:ln>
        </p:spPr>
      </p:pic>
      <p:pic>
        <p:nvPicPr>
          <p:cNvPr id="442" name="Google Shape;442;p17"/>
          <p:cNvPicPr preferRelativeResize="0"/>
          <p:nvPr/>
        </p:nvPicPr>
        <p:blipFill rotWithShape="1">
          <a:blip r:embed="rId4">
            <a:alphaModFix/>
          </a:blip>
          <a:srcRect/>
          <a:stretch/>
        </p:blipFill>
        <p:spPr>
          <a:xfrm>
            <a:off x="3235325" y="8916987"/>
            <a:ext cx="1049337" cy="1050925"/>
          </a:xfrm>
          <a:prstGeom prst="rect">
            <a:avLst/>
          </a:prstGeom>
          <a:noFill/>
          <a:ln>
            <a:noFill/>
          </a:ln>
        </p:spPr>
      </p:pic>
      <p:sp>
        <p:nvSpPr>
          <p:cNvPr id="443" name="Google Shape;443;p17"/>
          <p:cNvSpPr txBox="1"/>
          <p:nvPr/>
        </p:nvSpPr>
        <p:spPr>
          <a:xfrm>
            <a:off x="519112" y="4603750"/>
            <a:ext cx="6521400" cy="591000"/>
          </a:xfrm>
          <a:prstGeom prst="rect">
            <a:avLst/>
          </a:prstGeom>
          <a:noFill/>
          <a:ln>
            <a:noFill/>
          </a:ln>
        </p:spPr>
        <p:txBody>
          <a:bodyPr spcFirstLastPara="1" wrap="square" lIns="91425" tIns="45700" rIns="91425" bIns="45700" anchor="ctr" anchorCtr="0">
            <a:spAutoFit/>
          </a:bodyPr>
          <a:lstStyle/>
          <a:p>
            <a:pPr marL="0" marR="0" lvl="0" indent="0" algn="ctr" rtl="0">
              <a:lnSpc>
                <a:spcPct val="90000"/>
              </a:lnSpc>
              <a:spcBef>
                <a:spcPts val="0"/>
              </a:spcBef>
              <a:spcAft>
                <a:spcPts val="0"/>
              </a:spcAft>
              <a:buClr>
                <a:schemeClr val="lt1"/>
              </a:buClr>
              <a:buSzPts val="2000"/>
              <a:buFont typeface="Arial"/>
              <a:buNone/>
            </a:pPr>
            <a:r>
              <a:rPr lang="en-US" sz="3600" b="0" i="0" u="none" strike="noStrike" cap="none">
                <a:solidFill>
                  <a:schemeClr val="lt1"/>
                </a:solidFill>
                <a:latin typeface="Arial"/>
                <a:ea typeface="Arial"/>
                <a:cs typeface="Arial"/>
                <a:sym typeface="Arial"/>
              </a:rPr>
              <a:t>シフト</a:t>
            </a:r>
            <a:endParaRPr sz="36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18"/>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シフト</a:t>
            </a:r>
            <a:r>
              <a:rPr lang="en-US" sz="1600">
                <a:latin typeface="Arial"/>
                <a:ea typeface="Arial"/>
                <a:cs typeface="Arial"/>
                <a:sym typeface="Arial"/>
              </a:rPr>
              <a:t>を</a:t>
            </a:r>
            <a:r>
              <a:rPr lang="en-US" sz="1600" b="0" i="0" u="none" strike="noStrike" cap="none">
                <a:solidFill>
                  <a:schemeClr val="dk1"/>
                </a:solidFill>
                <a:latin typeface="Arial"/>
                <a:ea typeface="Arial"/>
                <a:cs typeface="Arial"/>
                <a:sym typeface="Arial"/>
              </a:rPr>
              <a:t>申請する</a:t>
            </a:r>
            <a:r>
              <a:rPr lang="en-US" sz="1600">
                <a:latin typeface="Arial"/>
                <a:ea typeface="Arial"/>
                <a:cs typeface="Arial"/>
                <a:sym typeface="Arial"/>
              </a:rPr>
              <a:t>（</a:t>
            </a:r>
            <a:r>
              <a:rPr lang="en-US" sz="1600" u="sng">
                <a:solidFill>
                  <a:schemeClr val="hlink"/>
                </a:solidFill>
                <a:latin typeface="Arial"/>
                <a:ea typeface="Arial"/>
                <a:cs typeface="Arial"/>
                <a:sym typeface="Arial"/>
                <a:hlinkClick r:id="rId3"/>
              </a:rPr>
              <a:t>ヘルプページ</a:t>
            </a:r>
            <a:r>
              <a:rPr lang="en-US" sz="1600">
                <a:latin typeface="Arial"/>
                <a:ea typeface="Arial"/>
                <a:cs typeface="Arial"/>
                <a:sym typeface="Arial"/>
              </a:rPr>
              <a:t>）</a:t>
            </a:r>
            <a:endParaRPr sz="3600" b="0" i="0" u="none" strike="noStrike" cap="none">
              <a:solidFill>
                <a:schemeClr val="dk1"/>
              </a:solidFill>
              <a:latin typeface="Calibri"/>
              <a:ea typeface="Calibri"/>
              <a:cs typeface="Calibri"/>
              <a:sym typeface="Calibri"/>
            </a:endParaRPr>
          </a:p>
        </p:txBody>
      </p:sp>
      <p:pic>
        <p:nvPicPr>
          <p:cNvPr id="449" name="Google Shape;449;p18"/>
          <p:cNvPicPr preferRelativeResize="0">
            <a:picLocks noGrp="1"/>
          </p:cNvPicPr>
          <p:nvPr>
            <p:ph type="body" idx="1"/>
          </p:nvPr>
        </p:nvPicPr>
        <p:blipFill rotWithShape="1">
          <a:blip r:embed="rId4">
            <a:alphaModFix/>
          </a:blip>
          <a:srcRect/>
          <a:stretch/>
        </p:blipFill>
        <p:spPr>
          <a:xfrm>
            <a:off x="0" y="0"/>
            <a:ext cx="7559675" cy="966787"/>
          </a:xfrm>
          <a:prstGeom prst="rect">
            <a:avLst/>
          </a:prstGeom>
          <a:noFill/>
          <a:ln>
            <a:noFill/>
          </a:ln>
        </p:spPr>
      </p:pic>
      <p:sp>
        <p:nvSpPr>
          <p:cNvPr id="450" name="Google Shape;450;p18"/>
          <p:cNvSpPr txBox="1"/>
          <p:nvPr/>
        </p:nvSpPr>
        <p:spPr>
          <a:xfrm>
            <a:off x="361950" y="1706562"/>
            <a:ext cx="6521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シフトを申請する方法についてご案内します。</a:t>
            </a:r>
            <a:endParaRPr sz="1400" b="0" i="0" u="none" strike="noStrike" cap="none">
              <a:solidFill>
                <a:srgbClr val="000000"/>
              </a:solidFill>
              <a:latin typeface="Arial"/>
              <a:ea typeface="Arial"/>
              <a:cs typeface="Arial"/>
              <a:sym typeface="Arial"/>
            </a:endParaRPr>
          </a:p>
        </p:txBody>
      </p:sp>
      <p:sp>
        <p:nvSpPr>
          <p:cNvPr id="451" name="Google Shape;451;p18"/>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シフト</a:t>
            </a:r>
            <a:endParaRPr sz="1400" b="0" i="0" u="none" strike="noStrike" cap="none">
              <a:solidFill>
                <a:srgbClr val="000000"/>
              </a:solidFill>
              <a:latin typeface="Arial"/>
              <a:ea typeface="Arial"/>
              <a:cs typeface="Arial"/>
              <a:sym typeface="Arial"/>
            </a:endParaRPr>
          </a:p>
        </p:txBody>
      </p:sp>
      <p:grpSp>
        <p:nvGrpSpPr>
          <p:cNvPr id="452" name="Google Shape;452;p18"/>
          <p:cNvGrpSpPr/>
          <p:nvPr/>
        </p:nvGrpSpPr>
        <p:grpSpPr>
          <a:xfrm>
            <a:off x="361953" y="4886407"/>
            <a:ext cx="6851400" cy="2036413"/>
            <a:chOff x="361953" y="4874875"/>
            <a:chExt cx="6851400" cy="2036413"/>
          </a:xfrm>
        </p:grpSpPr>
        <p:sp>
          <p:nvSpPr>
            <p:cNvPr id="453" name="Google Shape;453;p18"/>
            <p:cNvSpPr txBox="1"/>
            <p:nvPr/>
          </p:nvSpPr>
          <p:spPr>
            <a:xfrm>
              <a:off x="361953" y="4874875"/>
              <a:ext cx="6851400" cy="562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希望日の「シフト」の欄からプルダウンで希望のシフトを選択する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3B3838"/>
                </a:buClr>
                <a:buSzPts val="1000"/>
                <a:buFont typeface="Arial"/>
                <a:buNone/>
              </a:pPr>
              <a:r>
                <a:rPr lang="en-US" sz="1100" b="0" i="0" u="none" strike="noStrike" cap="none">
                  <a:solidFill>
                    <a:schemeClr val="dk1"/>
                  </a:solidFill>
                  <a:latin typeface="Arial"/>
                  <a:ea typeface="Arial"/>
                  <a:cs typeface="Arial"/>
                  <a:sym typeface="Arial"/>
                </a:rPr>
                <a:t>シフトパターンの他に、出退勤時刻を入力して申請することも可能です。</a:t>
              </a:r>
              <a:endParaRPr sz="1100" b="1" i="0" u="none" strike="noStrike" cap="none">
                <a:solidFill>
                  <a:schemeClr val="dk1"/>
                </a:solidFill>
                <a:latin typeface="Arial"/>
                <a:ea typeface="Arial"/>
                <a:cs typeface="Arial"/>
                <a:sym typeface="Arial"/>
              </a:endParaRPr>
            </a:p>
          </p:txBody>
        </p:sp>
        <p:grpSp>
          <p:nvGrpSpPr>
            <p:cNvPr id="454" name="Google Shape;454;p18"/>
            <p:cNvGrpSpPr/>
            <p:nvPr/>
          </p:nvGrpSpPr>
          <p:grpSpPr>
            <a:xfrm>
              <a:off x="1880137" y="5508241"/>
              <a:ext cx="3799401" cy="1403047"/>
              <a:chOff x="279275" y="5089153"/>
              <a:chExt cx="3799401" cy="1403047"/>
            </a:xfrm>
          </p:grpSpPr>
          <p:pic>
            <p:nvPicPr>
              <p:cNvPr id="455" name="Google Shape;455;p18"/>
              <p:cNvPicPr preferRelativeResize="0"/>
              <p:nvPr/>
            </p:nvPicPr>
            <p:blipFill rotWithShape="1">
              <a:blip r:embed="rId5">
                <a:alphaModFix/>
              </a:blip>
              <a:srcRect/>
              <a:stretch/>
            </p:blipFill>
            <p:spPr>
              <a:xfrm>
                <a:off x="279275" y="5089153"/>
                <a:ext cx="3799401" cy="1403047"/>
              </a:xfrm>
              <a:prstGeom prst="rect">
                <a:avLst/>
              </a:prstGeom>
              <a:noFill/>
              <a:ln w="19050" cap="flat" cmpd="sng">
                <a:solidFill>
                  <a:schemeClr val="lt2"/>
                </a:solidFill>
                <a:prstDash val="solid"/>
                <a:round/>
                <a:headEnd type="none" w="sm" len="sm"/>
                <a:tailEnd type="none" w="sm" len="sm"/>
              </a:ln>
            </p:spPr>
          </p:pic>
          <p:sp>
            <p:nvSpPr>
              <p:cNvPr id="456" name="Google Shape;456;p18"/>
              <p:cNvSpPr/>
              <p:nvPr/>
            </p:nvSpPr>
            <p:spPr>
              <a:xfrm>
                <a:off x="2629850" y="5513425"/>
                <a:ext cx="1289100" cy="8409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457" name="Google Shape;457;p18"/>
          <p:cNvGrpSpPr/>
          <p:nvPr/>
        </p:nvGrpSpPr>
        <p:grpSpPr>
          <a:xfrm>
            <a:off x="361853" y="7056400"/>
            <a:ext cx="6851400" cy="3144650"/>
            <a:chOff x="361853" y="7056400"/>
            <a:chExt cx="6851400" cy="3144650"/>
          </a:xfrm>
        </p:grpSpPr>
        <p:sp>
          <p:nvSpPr>
            <p:cNvPr id="458" name="Google Shape;458;p18"/>
            <p:cNvSpPr txBox="1"/>
            <p:nvPr/>
          </p:nvSpPr>
          <p:spPr>
            <a:xfrm>
              <a:off x="361853" y="7056400"/>
              <a:ext cx="6851400" cy="562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3. 一番下の「申請」をクリックする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3B3838"/>
                </a:buClr>
                <a:buSzPts val="1000"/>
                <a:buFont typeface="Arial"/>
                <a:buNone/>
              </a:pPr>
              <a:r>
                <a:rPr lang="en-US" sz="1100" b="0" i="0" u="none" strike="noStrike" cap="none">
                  <a:solidFill>
                    <a:schemeClr val="dk1"/>
                  </a:solidFill>
                  <a:latin typeface="Arial"/>
                  <a:ea typeface="Arial"/>
                  <a:cs typeface="Arial"/>
                  <a:sym typeface="Arial"/>
                </a:rPr>
                <a:t>各日付の申請済みの欄に申請済みのシフト情報が記載されます。</a:t>
              </a:r>
              <a:endParaRPr sz="1100" b="1" i="0" u="none" strike="noStrike" cap="none">
                <a:solidFill>
                  <a:schemeClr val="dk1"/>
                </a:solidFill>
                <a:latin typeface="Arial"/>
                <a:ea typeface="Arial"/>
                <a:cs typeface="Arial"/>
                <a:sym typeface="Arial"/>
              </a:endParaRPr>
            </a:p>
          </p:txBody>
        </p:sp>
        <p:grpSp>
          <p:nvGrpSpPr>
            <p:cNvPr id="459" name="Google Shape;459;p18"/>
            <p:cNvGrpSpPr/>
            <p:nvPr/>
          </p:nvGrpSpPr>
          <p:grpSpPr>
            <a:xfrm>
              <a:off x="571776" y="7687945"/>
              <a:ext cx="6416124" cy="2513105"/>
              <a:chOff x="795250" y="7687945"/>
              <a:chExt cx="6416124" cy="2513105"/>
            </a:xfrm>
          </p:grpSpPr>
          <p:pic>
            <p:nvPicPr>
              <p:cNvPr id="460" name="Google Shape;460;p18"/>
              <p:cNvPicPr preferRelativeResize="0"/>
              <p:nvPr/>
            </p:nvPicPr>
            <p:blipFill rotWithShape="1">
              <a:blip r:embed="rId6">
                <a:alphaModFix/>
              </a:blip>
              <a:srcRect/>
              <a:stretch/>
            </p:blipFill>
            <p:spPr>
              <a:xfrm>
                <a:off x="795250" y="9075425"/>
                <a:ext cx="6416124" cy="1125625"/>
              </a:xfrm>
              <a:prstGeom prst="rect">
                <a:avLst/>
              </a:prstGeom>
              <a:noFill/>
              <a:ln w="19050" cap="flat" cmpd="sng">
                <a:solidFill>
                  <a:schemeClr val="lt2"/>
                </a:solidFill>
                <a:prstDash val="solid"/>
                <a:round/>
                <a:headEnd type="none" w="sm" len="sm"/>
                <a:tailEnd type="none" w="sm" len="sm"/>
              </a:ln>
            </p:spPr>
          </p:pic>
          <p:sp>
            <p:nvSpPr>
              <p:cNvPr id="461" name="Google Shape;461;p18"/>
              <p:cNvSpPr/>
              <p:nvPr/>
            </p:nvSpPr>
            <p:spPr>
              <a:xfrm>
                <a:off x="2970866" y="9366495"/>
                <a:ext cx="4170300" cy="3843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62" name="Google Shape;462;p18"/>
              <p:cNvGrpSpPr/>
              <p:nvPr/>
            </p:nvGrpSpPr>
            <p:grpSpPr>
              <a:xfrm>
                <a:off x="795259" y="7687945"/>
                <a:ext cx="3573348" cy="1213518"/>
                <a:chOff x="279275" y="7169825"/>
                <a:chExt cx="3860575" cy="1463833"/>
              </a:xfrm>
            </p:grpSpPr>
            <p:pic>
              <p:nvPicPr>
                <p:cNvPr id="463" name="Google Shape;463;p18"/>
                <p:cNvPicPr preferRelativeResize="0"/>
                <p:nvPr/>
              </p:nvPicPr>
              <p:blipFill rotWithShape="1">
                <a:blip r:embed="rId7">
                  <a:alphaModFix/>
                </a:blip>
                <a:srcRect/>
                <a:stretch/>
              </p:blipFill>
              <p:spPr>
                <a:xfrm>
                  <a:off x="279275" y="7169825"/>
                  <a:ext cx="3859526" cy="1463833"/>
                </a:xfrm>
                <a:prstGeom prst="rect">
                  <a:avLst/>
                </a:prstGeom>
                <a:noFill/>
                <a:ln w="19050" cap="flat" cmpd="sng">
                  <a:solidFill>
                    <a:schemeClr val="lt2"/>
                  </a:solidFill>
                  <a:prstDash val="solid"/>
                  <a:round/>
                  <a:headEnd type="none" w="sm" len="sm"/>
                  <a:tailEnd type="none" w="sm" len="sm"/>
                </a:ln>
              </p:spPr>
            </p:pic>
            <p:sp>
              <p:nvSpPr>
                <p:cNvPr id="464" name="Google Shape;464;p18"/>
                <p:cNvSpPr/>
                <p:nvPr/>
              </p:nvSpPr>
              <p:spPr>
                <a:xfrm>
                  <a:off x="1595550" y="8110950"/>
                  <a:ext cx="2544300" cy="2403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cxnSp>
            <p:nvCxnSpPr>
              <p:cNvPr id="465" name="Google Shape;465;p18"/>
              <p:cNvCxnSpPr/>
              <p:nvPr/>
            </p:nvCxnSpPr>
            <p:spPr>
              <a:xfrm>
                <a:off x="3881554" y="8681185"/>
                <a:ext cx="605700" cy="674100"/>
              </a:xfrm>
              <a:prstGeom prst="straightConnector1">
                <a:avLst/>
              </a:prstGeom>
              <a:noFill/>
              <a:ln w="19050" cap="flat" cmpd="sng">
                <a:solidFill>
                  <a:srgbClr val="FF0000"/>
                </a:solidFill>
                <a:prstDash val="solid"/>
                <a:round/>
                <a:headEnd type="none" w="sm" len="sm"/>
                <a:tailEnd type="triangle" w="med" len="med"/>
              </a:ln>
            </p:spPr>
          </p:cxnSp>
        </p:grpSp>
      </p:grpSp>
      <p:sp>
        <p:nvSpPr>
          <p:cNvPr id="466" name="Google Shape;466;p18"/>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23</a:t>
            </a:fld>
            <a:endParaRPr sz="8000">
              <a:solidFill>
                <a:schemeClr val="lt1"/>
              </a:solidFill>
              <a:latin typeface="Arial"/>
              <a:ea typeface="Arial"/>
              <a:cs typeface="Arial"/>
              <a:sym typeface="Arial"/>
            </a:endParaRPr>
          </a:p>
        </p:txBody>
      </p:sp>
      <p:grpSp>
        <p:nvGrpSpPr>
          <p:cNvPr id="467" name="Google Shape;467;p18"/>
          <p:cNvGrpSpPr/>
          <p:nvPr/>
        </p:nvGrpSpPr>
        <p:grpSpPr>
          <a:xfrm>
            <a:off x="361952" y="2098742"/>
            <a:ext cx="6587700" cy="2654085"/>
            <a:chOff x="361952" y="1987400"/>
            <a:chExt cx="6587700" cy="2654085"/>
          </a:xfrm>
        </p:grpSpPr>
        <p:grpSp>
          <p:nvGrpSpPr>
            <p:cNvPr id="468" name="Google Shape;468;p18"/>
            <p:cNvGrpSpPr/>
            <p:nvPr/>
          </p:nvGrpSpPr>
          <p:grpSpPr>
            <a:xfrm>
              <a:off x="2660157" y="2328551"/>
              <a:ext cx="2239362" cy="2312934"/>
              <a:chOff x="511938" y="1969334"/>
              <a:chExt cx="2239362" cy="2312934"/>
            </a:xfrm>
          </p:grpSpPr>
          <p:pic>
            <p:nvPicPr>
              <p:cNvPr id="469" name="Google Shape;469;p18"/>
              <p:cNvPicPr preferRelativeResize="0"/>
              <p:nvPr/>
            </p:nvPicPr>
            <p:blipFill rotWithShape="1">
              <a:blip r:embed="rId8">
                <a:alphaModFix/>
              </a:blip>
              <a:srcRect/>
              <a:stretch/>
            </p:blipFill>
            <p:spPr>
              <a:xfrm>
                <a:off x="511938" y="1969334"/>
                <a:ext cx="2239362" cy="2312934"/>
              </a:xfrm>
              <a:prstGeom prst="rect">
                <a:avLst/>
              </a:prstGeom>
              <a:noFill/>
              <a:ln w="19050" cap="flat" cmpd="sng">
                <a:solidFill>
                  <a:schemeClr val="lt2"/>
                </a:solidFill>
                <a:prstDash val="solid"/>
                <a:round/>
                <a:headEnd type="none" w="sm" len="sm"/>
                <a:tailEnd type="none" w="sm" len="sm"/>
              </a:ln>
            </p:spPr>
          </p:pic>
          <p:sp>
            <p:nvSpPr>
              <p:cNvPr id="470" name="Google Shape;470;p18"/>
              <p:cNvSpPr/>
              <p:nvPr/>
            </p:nvSpPr>
            <p:spPr>
              <a:xfrm>
                <a:off x="511950" y="3445050"/>
                <a:ext cx="1056600" cy="2256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18"/>
              <p:cNvSpPr/>
              <p:nvPr/>
            </p:nvSpPr>
            <p:spPr>
              <a:xfrm>
                <a:off x="1744050" y="3646825"/>
                <a:ext cx="783900" cy="2256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72" name="Google Shape;472;p18"/>
              <p:cNvCxnSpPr>
                <a:stCxn id="470" idx="3"/>
                <a:endCxn id="471" idx="1"/>
              </p:cNvCxnSpPr>
              <p:nvPr/>
            </p:nvCxnSpPr>
            <p:spPr>
              <a:xfrm>
                <a:off x="1568550" y="3557850"/>
                <a:ext cx="175500" cy="201900"/>
              </a:xfrm>
              <a:prstGeom prst="straightConnector1">
                <a:avLst/>
              </a:prstGeom>
              <a:noFill/>
              <a:ln w="19050" cap="flat" cmpd="sng">
                <a:solidFill>
                  <a:srgbClr val="FF0000"/>
                </a:solidFill>
                <a:prstDash val="solid"/>
                <a:round/>
                <a:headEnd type="none" w="sm" len="sm"/>
                <a:tailEnd type="triangle" w="med" len="med"/>
              </a:ln>
            </p:spPr>
          </p:cxnSp>
        </p:grpSp>
        <p:sp>
          <p:nvSpPr>
            <p:cNvPr id="473" name="Google Shape;473;p18"/>
            <p:cNvSpPr txBox="1"/>
            <p:nvPr/>
          </p:nvSpPr>
          <p:spPr>
            <a:xfrm>
              <a:off x="361952" y="1987400"/>
              <a:ext cx="6587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マイページメニューの「シフト」から「シフト申請」をクリックする</a:t>
              </a:r>
              <a:endParaRPr sz="1100" b="1" i="0" u="none" strike="noStrike" cap="none">
                <a:solidFill>
                  <a:schemeClr val="dk1"/>
                </a:solidFill>
                <a:latin typeface="Arial"/>
                <a:ea typeface="Arial"/>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19"/>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申請したシフトを取り消す</a:t>
            </a:r>
            <a:endParaRPr sz="3600" b="0" i="0" u="none" strike="noStrike" cap="none">
              <a:solidFill>
                <a:schemeClr val="dk1"/>
              </a:solidFill>
              <a:latin typeface="Calibri"/>
              <a:ea typeface="Calibri"/>
              <a:cs typeface="Calibri"/>
              <a:sym typeface="Calibri"/>
            </a:endParaRPr>
          </a:p>
        </p:txBody>
      </p:sp>
      <p:pic>
        <p:nvPicPr>
          <p:cNvPr id="479" name="Google Shape;479;p19"/>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480" name="Google Shape;480;p19"/>
          <p:cNvSpPr txBox="1"/>
          <p:nvPr/>
        </p:nvSpPr>
        <p:spPr>
          <a:xfrm>
            <a:off x="361950" y="1706562"/>
            <a:ext cx="6521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申請したシフトを取り消す方法についてご案内します。</a:t>
            </a:r>
            <a:endParaRPr sz="1400" b="0" i="0" u="none" strike="noStrike" cap="none">
              <a:solidFill>
                <a:srgbClr val="000000"/>
              </a:solidFill>
              <a:latin typeface="Arial"/>
              <a:ea typeface="Arial"/>
              <a:cs typeface="Arial"/>
              <a:sym typeface="Arial"/>
            </a:endParaRPr>
          </a:p>
        </p:txBody>
      </p:sp>
      <p:grpSp>
        <p:nvGrpSpPr>
          <p:cNvPr id="481" name="Google Shape;481;p19"/>
          <p:cNvGrpSpPr/>
          <p:nvPr/>
        </p:nvGrpSpPr>
        <p:grpSpPr>
          <a:xfrm>
            <a:off x="361950" y="4892541"/>
            <a:ext cx="6835800" cy="2689448"/>
            <a:chOff x="361950" y="4721037"/>
            <a:chExt cx="6835800" cy="2689448"/>
          </a:xfrm>
        </p:grpSpPr>
        <p:sp>
          <p:nvSpPr>
            <p:cNvPr id="482" name="Google Shape;482;p19"/>
            <p:cNvSpPr txBox="1"/>
            <p:nvPr/>
          </p:nvSpPr>
          <p:spPr>
            <a:xfrm>
              <a:off x="361950" y="4721037"/>
              <a:ext cx="6835800" cy="562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「申請済」の申請シフトにチェックを入れる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3B3838"/>
                </a:buClr>
                <a:buSzPts val="1000"/>
                <a:buFont typeface="Arial"/>
                <a:buNone/>
              </a:pPr>
              <a:r>
                <a:rPr lang="en-US" sz="1100" b="0" i="0" u="none" strike="noStrike" cap="none">
                  <a:solidFill>
                    <a:schemeClr val="dk1"/>
                  </a:solidFill>
                  <a:latin typeface="Arial"/>
                  <a:ea typeface="Arial"/>
                  <a:cs typeface="Arial"/>
                  <a:sym typeface="Arial"/>
                </a:rPr>
                <a:t>改めて申請シフトを出したい場合、「申請を追加」欄で希望のシフトを指定します。</a:t>
              </a:r>
              <a:endParaRPr sz="1100" b="1" i="0" u="none" strike="noStrike" cap="none">
                <a:solidFill>
                  <a:schemeClr val="dk1"/>
                </a:solidFill>
                <a:latin typeface="Arial"/>
                <a:ea typeface="Arial"/>
                <a:cs typeface="Arial"/>
                <a:sym typeface="Arial"/>
              </a:endParaRPr>
            </a:p>
          </p:txBody>
        </p:sp>
        <p:grpSp>
          <p:nvGrpSpPr>
            <p:cNvPr id="483" name="Google Shape;483;p19"/>
            <p:cNvGrpSpPr/>
            <p:nvPr/>
          </p:nvGrpSpPr>
          <p:grpSpPr>
            <a:xfrm>
              <a:off x="1858587" y="5363388"/>
              <a:ext cx="3842500" cy="2047097"/>
              <a:chOff x="276225" y="4833602"/>
              <a:chExt cx="3842500" cy="2047097"/>
            </a:xfrm>
          </p:grpSpPr>
          <p:pic>
            <p:nvPicPr>
              <p:cNvPr id="484" name="Google Shape;484;p19"/>
              <p:cNvPicPr preferRelativeResize="0"/>
              <p:nvPr/>
            </p:nvPicPr>
            <p:blipFill rotWithShape="1">
              <a:blip r:embed="rId4">
                <a:alphaModFix/>
              </a:blip>
              <a:srcRect/>
              <a:stretch/>
            </p:blipFill>
            <p:spPr>
              <a:xfrm>
                <a:off x="307675" y="4833602"/>
                <a:ext cx="3811050" cy="863647"/>
              </a:xfrm>
              <a:prstGeom prst="rect">
                <a:avLst/>
              </a:prstGeom>
              <a:noFill/>
              <a:ln w="19050" cap="flat" cmpd="sng">
                <a:solidFill>
                  <a:schemeClr val="lt2"/>
                </a:solidFill>
                <a:prstDash val="solid"/>
                <a:round/>
                <a:headEnd type="none" w="sm" len="sm"/>
                <a:tailEnd type="none" w="sm" len="sm"/>
              </a:ln>
            </p:spPr>
          </p:pic>
          <p:sp>
            <p:nvSpPr>
              <p:cNvPr id="485" name="Google Shape;485;p19"/>
              <p:cNvSpPr/>
              <p:nvPr/>
            </p:nvSpPr>
            <p:spPr>
              <a:xfrm>
                <a:off x="1978154" y="5016775"/>
                <a:ext cx="1202400" cy="1713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19"/>
              <p:cNvSpPr/>
              <p:nvPr/>
            </p:nvSpPr>
            <p:spPr>
              <a:xfrm>
                <a:off x="2052450" y="5214150"/>
                <a:ext cx="1280400" cy="1713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87" name="Google Shape;487;p19"/>
              <p:cNvCxnSpPr>
                <a:stCxn id="486" idx="2"/>
                <a:endCxn id="488" idx="0"/>
              </p:cNvCxnSpPr>
              <p:nvPr/>
            </p:nvCxnSpPr>
            <p:spPr>
              <a:xfrm flipH="1">
                <a:off x="2181750" y="5385450"/>
                <a:ext cx="510900" cy="489300"/>
              </a:xfrm>
              <a:prstGeom prst="straightConnector1">
                <a:avLst/>
              </a:prstGeom>
              <a:noFill/>
              <a:ln w="19050" cap="flat" cmpd="sng">
                <a:solidFill>
                  <a:srgbClr val="FF0000"/>
                </a:solidFill>
                <a:prstDash val="solid"/>
                <a:round/>
                <a:headEnd type="none" w="sm" len="sm"/>
                <a:tailEnd type="triangle" w="med" len="med"/>
              </a:ln>
            </p:spPr>
          </p:cxnSp>
          <p:pic>
            <p:nvPicPr>
              <p:cNvPr id="488" name="Google Shape;488;p19"/>
              <p:cNvPicPr preferRelativeResize="0"/>
              <p:nvPr/>
            </p:nvPicPr>
            <p:blipFill rotWithShape="1">
              <a:blip r:embed="rId5">
                <a:alphaModFix/>
              </a:blip>
              <a:srcRect/>
              <a:stretch/>
            </p:blipFill>
            <p:spPr>
              <a:xfrm>
                <a:off x="276225" y="5874744"/>
                <a:ext cx="3811050" cy="1005955"/>
              </a:xfrm>
              <a:prstGeom prst="rect">
                <a:avLst/>
              </a:prstGeom>
              <a:noFill/>
              <a:ln w="19050" cap="flat" cmpd="sng">
                <a:solidFill>
                  <a:srgbClr val="FF0000"/>
                </a:solidFill>
                <a:prstDash val="solid"/>
                <a:round/>
                <a:headEnd type="none" w="sm" len="sm"/>
                <a:tailEnd type="none" w="sm" len="sm"/>
              </a:ln>
            </p:spPr>
          </p:pic>
        </p:grpSp>
      </p:grpSp>
      <p:grpSp>
        <p:nvGrpSpPr>
          <p:cNvPr id="489" name="Google Shape;489;p19"/>
          <p:cNvGrpSpPr/>
          <p:nvPr/>
        </p:nvGrpSpPr>
        <p:grpSpPr>
          <a:xfrm>
            <a:off x="361950" y="7718637"/>
            <a:ext cx="6904800" cy="2298488"/>
            <a:chOff x="361950" y="7490037"/>
            <a:chExt cx="6904800" cy="2298488"/>
          </a:xfrm>
        </p:grpSpPr>
        <p:sp>
          <p:nvSpPr>
            <p:cNvPr id="490" name="Google Shape;490;p19"/>
            <p:cNvSpPr txBox="1"/>
            <p:nvPr/>
          </p:nvSpPr>
          <p:spPr>
            <a:xfrm>
              <a:off x="361950" y="7490037"/>
              <a:ext cx="6904800" cy="562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3. 一番下の「申請」をクリックする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3B3838"/>
                </a:buClr>
                <a:buSzPts val="1200"/>
                <a:buFont typeface="Arial"/>
                <a:buNone/>
              </a:pPr>
              <a:r>
                <a:rPr lang="en-US" sz="1100" b="0" i="0" u="none" strike="noStrike" cap="none">
                  <a:solidFill>
                    <a:schemeClr val="dk1"/>
                  </a:solidFill>
                  <a:latin typeface="Arial"/>
                  <a:ea typeface="Arial"/>
                  <a:cs typeface="Arial"/>
                  <a:sym typeface="Arial"/>
                </a:rPr>
                <a:t>「申請」をクリック後、改めて申請シフトを確認すると、「申請済」の欄が新しいシフトになっています。</a:t>
              </a:r>
              <a:endParaRPr sz="1100" b="1" i="0" u="none" strike="noStrike" cap="none">
                <a:solidFill>
                  <a:schemeClr val="dk1"/>
                </a:solidFill>
                <a:latin typeface="Arial"/>
                <a:ea typeface="Arial"/>
                <a:cs typeface="Arial"/>
                <a:sym typeface="Arial"/>
              </a:endParaRPr>
            </a:p>
          </p:txBody>
        </p:sp>
        <p:grpSp>
          <p:nvGrpSpPr>
            <p:cNvPr id="491" name="Google Shape;491;p19"/>
            <p:cNvGrpSpPr/>
            <p:nvPr/>
          </p:nvGrpSpPr>
          <p:grpSpPr>
            <a:xfrm>
              <a:off x="1875237" y="8132388"/>
              <a:ext cx="3809202" cy="1656137"/>
              <a:chOff x="308600" y="7598988"/>
              <a:chExt cx="3809202" cy="1656137"/>
            </a:xfrm>
          </p:grpSpPr>
          <p:pic>
            <p:nvPicPr>
              <p:cNvPr id="492" name="Google Shape;492;p19"/>
              <p:cNvPicPr preferRelativeResize="0"/>
              <p:nvPr/>
            </p:nvPicPr>
            <p:blipFill rotWithShape="1">
              <a:blip r:embed="rId6">
                <a:alphaModFix/>
              </a:blip>
              <a:srcRect/>
              <a:stretch/>
            </p:blipFill>
            <p:spPr>
              <a:xfrm>
                <a:off x="308600" y="7598988"/>
                <a:ext cx="3809202" cy="745525"/>
              </a:xfrm>
              <a:prstGeom prst="rect">
                <a:avLst/>
              </a:prstGeom>
              <a:noFill/>
              <a:ln w="19050" cap="flat" cmpd="sng">
                <a:solidFill>
                  <a:schemeClr val="lt2"/>
                </a:solidFill>
                <a:prstDash val="solid"/>
                <a:round/>
                <a:headEnd type="none" w="sm" len="sm"/>
                <a:tailEnd type="none" w="sm" len="sm"/>
              </a:ln>
            </p:spPr>
          </p:pic>
          <p:sp>
            <p:nvSpPr>
              <p:cNvPr id="493" name="Google Shape;493;p19"/>
              <p:cNvSpPr/>
              <p:nvPr/>
            </p:nvSpPr>
            <p:spPr>
              <a:xfrm>
                <a:off x="2639628" y="7830275"/>
                <a:ext cx="1471500" cy="2256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94" name="Google Shape;494;p19"/>
              <p:cNvCxnSpPr>
                <a:stCxn id="493" idx="2"/>
                <a:endCxn id="495" idx="0"/>
              </p:cNvCxnSpPr>
              <p:nvPr/>
            </p:nvCxnSpPr>
            <p:spPr>
              <a:xfrm flipH="1">
                <a:off x="2460978" y="8055875"/>
                <a:ext cx="914400" cy="720900"/>
              </a:xfrm>
              <a:prstGeom prst="straightConnector1">
                <a:avLst/>
              </a:prstGeom>
              <a:noFill/>
              <a:ln w="19050" cap="flat" cmpd="sng">
                <a:solidFill>
                  <a:srgbClr val="FF0000"/>
                </a:solidFill>
                <a:prstDash val="solid"/>
                <a:round/>
                <a:headEnd type="none" w="sm" len="sm"/>
                <a:tailEnd type="triangle" w="med" len="med"/>
              </a:ln>
            </p:spPr>
          </p:cxnSp>
          <p:pic>
            <p:nvPicPr>
              <p:cNvPr id="495" name="Google Shape;495;p19"/>
              <p:cNvPicPr preferRelativeResize="0"/>
              <p:nvPr/>
            </p:nvPicPr>
            <p:blipFill rotWithShape="1">
              <a:blip r:embed="rId7">
                <a:alphaModFix/>
              </a:blip>
              <a:srcRect/>
              <a:stretch/>
            </p:blipFill>
            <p:spPr>
              <a:xfrm>
                <a:off x="874689" y="8776850"/>
                <a:ext cx="3172573" cy="478275"/>
              </a:xfrm>
              <a:prstGeom prst="rect">
                <a:avLst/>
              </a:prstGeom>
              <a:noFill/>
              <a:ln w="19050" cap="flat" cmpd="sng">
                <a:solidFill>
                  <a:srgbClr val="FF0000"/>
                </a:solidFill>
                <a:prstDash val="solid"/>
                <a:round/>
                <a:headEnd type="none" w="sm" len="sm"/>
                <a:tailEnd type="none" w="sm" len="sm"/>
              </a:ln>
            </p:spPr>
          </p:pic>
        </p:grpSp>
      </p:grpSp>
      <p:grpSp>
        <p:nvGrpSpPr>
          <p:cNvPr id="496" name="Google Shape;496;p19"/>
          <p:cNvGrpSpPr/>
          <p:nvPr/>
        </p:nvGrpSpPr>
        <p:grpSpPr>
          <a:xfrm>
            <a:off x="361952" y="2101809"/>
            <a:ext cx="6587700" cy="2654085"/>
            <a:chOff x="361952" y="1987400"/>
            <a:chExt cx="6587700" cy="2654085"/>
          </a:xfrm>
        </p:grpSpPr>
        <p:grpSp>
          <p:nvGrpSpPr>
            <p:cNvPr id="497" name="Google Shape;497;p19"/>
            <p:cNvGrpSpPr/>
            <p:nvPr/>
          </p:nvGrpSpPr>
          <p:grpSpPr>
            <a:xfrm>
              <a:off x="2660157" y="2328551"/>
              <a:ext cx="2239362" cy="2312934"/>
              <a:chOff x="511938" y="1969334"/>
              <a:chExt cx="2239362" cy="2312934"/>
            </a:xfrm>
          </p:grpSpPr>
          <p:pic>
            <p:nvPicPr>
              <p:cNvPr id="498" name="Google Shape;498;p19"/>
              <p:cNvPicPr preferRelativeResize="0"/>
              <p:nvPr/>
            </p:nvPicPr>
            <p:blipFill rotWithShape="1">
              <a:blip r:embed="rId8">
                <a:alphaModFix/>
              </a:blip>
              <a:srcRect/>
              <a:stretch/>
            </p:blipFill>
            <p:spPr>
              <a:xfrm>
                <a:off x="511938" y="1969334"/>
                <a:ext cx="2239362" cy="2312934"/>
              </a:xfrm>
              <a:prstGeom prst="rect">
                <a:avLst/>
              </a:prstGeom>
              <a:noFill/>
              <a:ln w="19050" cap="flat" cmpd="sng">
                <a:solidFill>
                  <a:schemeClr val="lt2"/>
                </a:solidFill>
                <a:prstDash val="solid"/>
                <a:round/>
                <a:headEnd type="none" w="sm" len="sm"/>
                <a:tailEnd type="none" w="sm" len="sm"/>
              </a:ln>
            </p:spPr>
          </p:pic>
          <p:sp>
            <p:nvSpPr>
              <p:cNvPr id="499" name="Google Shape;499;p19"/>
              <p:cNvSpPr/>
              <p:nvPr/>
            </p:nvSpPr>
            <p:spPr>
              <a:xfrm>
                <a:off x="511950" y="3445050"/>
                <a:ext cx="1056600" cy="2256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19"/>
              <p:cNvSpPr/>
              <p:nvPr/>
            </p:nvSpPr>
            <p:spPr>
              <a:xfrm>
                <a:off x="1744050" y="3646825"/>
                <a:ext cx="783900" cy="2256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501" name="Google Shape;501;p19"/>
              <p:cNvCxnSpPr>
                <a:stCxn id="499" idx="3"/>
                <a:endCxn id="500" idx="1"/>
              </p:cNvCxnSpPr>
              <p:nvPr/>
            </p:nvCxnSpPr>
            <p:spPr>
              <a:xfrm>
                <a:off x="1568550" y="3557850"/>
                <a:ext cx="175500" cy="201900"/>
              </a:xfrm>
              <a:prstGeom prst="straightConnector1">
                <a:avLst/>
              </a:prstGeom>
              <a:noFill/>
              <a:ln w="19050" cap="flat" cmpd="sng">
                <a:solidFill>
                  <a:srgbClr val="FF0000"/>
                </a:solidFill>
                <a:prstDash val="solid"/>
                <a:round/>
                <a:headEnd type="none" w="sm" len="sm"/>
                <a:tailEnd type="triangle" w="med" len="med"/>
              </a:ln>
            </p:spPr>
          </p:cxnSp>
        </p:grpSp>
        <p:sp>
          <p:nvSpPr>
            <p:cNvPr id="502" name="Google Shape;502;p19"/>
            <p:cNvSpPr txBox="1"/>
            <p:nvPr/>
          </p:nvSpPr>
          <p:spPr>
            <a:xfrm>
              <a:off x="361952" y="1987400"/>
              <a:ext cx="6587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マイページメニューの「シフト」から「シフト申請」をクリックする</a:t>
              </a:r>
              <a:endParaRPr sz="1100" b="1" i="0" u="none" strike="noStrike" cap="none">
                <a:solidFill>
                  <a:schemeClr val="dk1"/>
                </a:solidFill>
                <a:latin typeface="Arial"/>
                <a:ea typeface="Arial"/>
                <a:cs typeface="Arial"/>
                <a:sym typeface="Arial"/>
              </a:endParaRPr>
            </a:p>
          </p:txBody>
        </p:sp>
      </p:grpSp>
      <p:sp>
        <p:nvSpPr>
          <p:cNvPr id="503" name="Google Shape;503;p19"/>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24</a:t>
            </a:fld>
            <a:endParaRPr sz="8000">
              <a:solidFill>
                <a:schemeClr val="lt1"/>
              </a:solidFill>
              <a:latin typeface="Arial"/>
              <a:ea typeface="Arial"/>
              <a:cs typeface="Arial"/>
              <a:sym typeface="Arial"/>
            </a:endParaRPr>
          </a:p>
        </p:txBody>
      </p:sp>
      <p:sp>
        <p:nvSpPr>
          <p:cNvPr id="504" name="Google Shape;504;p19"/>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シフト</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20"/>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確定したシフトを確認する</a:t>
            </a:r>
            <a:endParaRPr sz="3600" b="0" i="0" u="none" strike="noStrike" cap="none">
              <a:solidFill>
                <a:schemeClr val="dk1"/>
              </a:solidFill>
              <a:latin typeface="Calibri"/>
              <a:ea typeface="Calibri"/>
              <a:cs typeface="Calibri"/>
              <a:sym typeface="Calibri"/>
            </a:endParaRPr>
          </a:p>
        </p:txBody>
      </p:sp>
      <p:pic>
        <p:nvPicPr>
          <p:cNvPr id="510" name="Google Shape;510;p20"/>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511" name="Google Shape;511;p20"/>
          <p:cNvSpPr txBox="1"/>
          <p:nvPr/>
        </p:nvSpPr>
        <p:spPr>
          <a:xfrm>
            <a:off x="361950" y="1706562"/>
            <a:ext cx="6521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確定したシフトを確認する方法についてご案内します。</a:t>
            </a:r>
            <a:endParaRPr sz="1400" b="0" i="0" u="none" strike="noStrike" cap="none">
              <a:solidFill>
                <a:srgbClr val="000000"/>
              </a:solidFill>
              <a:latin typeface="Arial"/>
              <a:ea typeface="Arial"/>
              <a:cs typeface="Arial"/>
              <a:sym typeface="Arial"/>
            </a:endParaRPr>
          </a:p>
        </p:txBody>
      </p:sp>
      <p:grpSp>
        <p:nvGrpSpPr>
          <p:cNvPr id="512" name="Google Shape;512;p20"/>
          <p:cNvGrpSpPr/>
          <p:nvPr/>
        </p:nvGrpSpPr>
        <p:grpSpPr>
          <a:xfrm>
            <a:off x="361950" y="5370591"/>
            <a:ext cx="6521400" cy="2101009"/>
            <a:chOff x="361950" y="5545050"/>
            <a:chExt cx="6521400" cy="2101009"/>
          </a:xfrm>
        </p:grpSpPr>
        <p:pic>
          <p:nvPicPr>
            <p:cNvPr id="513" name="Google Shape;513;p20"/>
            <p:cNvPicPr preferRelativeResize="0"/>
            <p:nvPr/>
          </p:nvPicPr>
          <p:blipFill rotWithShape="1">
            <a:blip r:embed="rId4">
              <a:alphaModFix/>
            </a:blip>
            <a:srcRect/>
            <a:stretch/>
          </p:blipFill>
          <p:spPr>
            <a:xfrm>
              <a:off x="494256" y="5914982"/>
              <a:ext cx="5059175" cy="1731077"/>
            </a:xfrm>
            <a:prstGeom prst="rect">
              <a:avLst/>
            </a:prstGeom>
            <a:noFill/>
            <a:ln w="19050" cap="flat" cmpd="sng">
              <a:solidFill>
                <a:schemeClr val="lt2"/>
              </a:solidFill>
              <a:prstDash val="solid"/>
              <a:round/>
              <a:headEnd type="none" w="sm" len="sm"/>
              <a:tailEnd type="none" w="sm" len="sm"/>
            </a:ln>
          </p:spPr>
        </p:pic>
        <p:sp>
          <p:nvSpPr>
            <p:cNvPr id="514" name="Google Shape;514;p20"/>
            <p:cNvSpPr txBox="1"/>
            <p:nvPr/>
          </p:nvSpPr>
          <p:spPr>
            <a:xfrm>
              <a:off x="361950" y="5545050"/>
              <a:ext cx="65214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確認したい期間を指定して「表示」をクリックする</a:t>
              </a:r>
              <a:endParaRPr sz="1100" b="1" i="0" u="none" strike="noStrike" cap="none">
                <a:solidFill>
                  <a:schemeClr val="dk1"/>
                </a:solidFill>
                <a:latin typeface="Arial"/>
                <a:ea typeface="Arial"/>
                <a:cs typeface="Arial"/>
                <a:sym typeface="Arial"/>
              </a:endParaRPr>
            </a:p>
          </p:txBody>
        </p:sp>
      </p:grpSp>
      <p:grpSp>
        <p:nvGrpSpPr>
          <p:cNvPr id="515" name="Google Shape;515;p20"/>
          <p:cNvGrpSpPr/>
          <p:nvPr/>
        </p:nvGrpSpPr>
        <p:grpSpPr>
          <a:xfrm>
            <a:off x="361950" y="7678325"/>
            <a:ext cx="6793427" cy="1612232"/>
            <a:chOff x="361950" y="7678325"/>
            <a:chExt cx="6793427" cy="1612232"/>
          </a:xfrm>
        </p:grpSpPr>
        <p:sp>
          <p:nvSpPr>
            <p:cNvPr id="516" name="Google Shape;516;p20"/>
            <p:cNvSpPr txBox="1"/>
            <p:nvPr/>
          </p:nvSpPr>
          <p:spPr>
            <a:xfrm>
              <a:off x="361950" y="7678325"/>
              <a:ext cx="6103200" cy="562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3. 確定したシフトを確認する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3B3838"/>
                </a:buClr>
                <a:buSzPts val="1000"/>
                <a:buFont typeface="Arial"/>
                <a:buNone/>
              </a:pPr>
              <a:r>
                <a:rPr lang="en-US" sz="1100" b="0" i="0" u="none" strike="noStrike" cap="none">
                  <a:solidFill>
                    <a:schemeClr val="dk1"/>
                  </a:solidFill>
                  <a:latin typeface="Arial"/>
                  <a:ea typeface="Arial"/>
                  <a:cs typeface="Arial"/>
                  <a:sym typeface="Arial"/>
                </a:rPr>
                <a:t>管理者の設定によっては、他のスタッフのシフトも表示されます。</a:t>
              </a:r>
              <a:endParaRPr sz="1100" b="1" i="0" u="none" strike="noStrike" cap="none">
                <a:solidFill>
                  <a:schemeClr val="dk1"/>
                </a:solidFill>
                <a:latin typeface="Arial"/>
                <a:ea typeface="Arial"/>
                <a:cs typeface="Arial"/>
                <a:sym typeface="Arial"/>
              </a:endParaRPr>
            </a:p>
          </p:txBody>
        </p:sp>
        <p:pic>
          <p:nvPicPr>
            <p:cNvPr id="517" name="Google Shape;517;p20"/>
            <p:cNvPicPr preferRelativeResize="0"/>
            <p:nvPr/>
          </p:nvPicPr>
          <p:blipFill rotWithShape="1">
            <a:blip r:embed="rId5">
              <a:alphaModFix/>
            </a:blip>
            <a:srcRect/>
            <a:stretch/>
          </p:blipFill>
          <p:spPr>
            <a:xfrm>
              <a:off x="404297" y="8347972"/>
              <a:ext cx="6751080" cy="942585"/>
            </a:xfrm>
            <a:prstGeom prst="rect">
              <a:avLst/>
            </a:prstGeom>
            <a:noFill/>
            <a:ln w="19050" cap="flat" cmpd="sng">
              <a:solidFill>
                <a:schemeClr val="lt2"/>
              </a:solidFill>
              <a:prstDash val="solid"/>
              <a:round/>
              <a:headEnd type="none" w="sm" len="sm"/>
              <a:tailEnd type="none" w="sm" len="sm"/>
            </a:ln>
          </p:spPr>
        </p:pic>
      </p:grpSp>
      <p:grpSp>
        <p:nvGrpSpPr>
          <p:cNvPr id="518" name="Google Shape;518;p20"/>
          <p:cNvGrpSpPr/>
          <p:nvPr/>
        </p:nvGrpSpPr>
        <p:grpSpPr>
          <a:xfrm>
            <a:off x="361950" y="2171887"/>
            <a:ext cx="6835800" cy="2991979"/>
            <a:chOff x="361950" y="2063600"/>
            <a:chExt cx="6835800" cy="2991979"/>
          </a:xfrm>
        </p:grpSpPr>
        <p:grpSp>
          <p:nvGrpSpPr>
            <p:cNvPr id="519" name="Google Shape;519;p20"/>
            <p:cNvGrpSpPr/>
            <p:nvPr/>
          </p:nvGrpSpPr>
          <p:grpSpPr>
            <a:xfrm>
              <a:off x="2510771" y="2398638"/>
              <a:ext cx="2538134" cy="2656941"/>
              <a:chOff x="491313" y="2093838"/>
              <a:chExt cx="2538134" cy="2656941"/>
            </a:xfrm>
          </p:grpSpPr>
          <p:pic>
            <p:nvPicPr>
              <p:cNvPr id="520" name="Google Shape;520;p20"/>
              <p:cNvPicPr preferRelativeResize="0"/>
              <p:nvPr/>
            </p:nvPicPr>
            <p:blipFill rotWithShape="1">
              <a:blip r:embed="rId6">
                <a:alphaModFix/>
              </a:blip>
              <a:srcRect/>
              <a:stretch/>
            </p:blipFill>
            <p:spPr>
              <a:xfrm>
                <a:off x="491313" y="2093838"/>
                <a:ext cx="2538134" cy="2656941"/>
              </a:xfrm>
              <a:prstGeom prst="rect">
                <a:avLst/>
              </a:prstGeom>
              <a:noFill/>
              <a:ln w="19050" cap="flat" cmpd="sng">
                <a:solidFill>
                  <a:schemeClr val="lt2"/>
                </a:solidFill>
                <a:prstDash val="solid"/>
                <a:round/>
                <a:headEnd type="none" w="sm" len="sm"/>
                <a:tailEnd type="none" w="sm" len="sm"/>
              </a:ln>
            </p:spPr>
          </p:pic>
          <p:sp>
            <p:nvSpPr>
              <p:cNvPr id="521" name="Google Shape;521;p20"/>
              <p:cNvSpPr/>
              <p:nvPr/>
            </p:nvSpPr>
            <p:spPr>
              <a:xfrm>
                <a:off x="1959900" y="3881475"/>
                <a:ext cx="895500" cy="285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20"/>
              <p:cNvSpPr/>
              <p:nvPr/>
            </p:nvSpPr>
            <p:spPr>
              <a:xfrm>
                <a:off x="491325" y="3881375"/>
                <a:ext cx="1061100" cy="285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523" name="Google Shape;523;p20"/>
              <p:cNvCxnSpPr>
                <a:stCxn id="522" idx="3"/>
                <a:endCxn id="521" idx="1"/>
              </p:cNvCxnSpPr>
              <p:nvPr/>
            </p:nvCxnSpPr>
            <p:spPr>
              <a:xfrm>
                <a:off x="1552425" y="4023875"/>
                <a:ext cx="407400" cy="0"/>
              </a:xfrm>
              <a:prstGeom prst="straightConnector1">
                <a:avLst/>
              </a:prstGeom>
              <a:noFill/>
              <a:ln w="19050" cap="flat" cmpd="sng">
                <a:solidFill>
                  <a:srgbClr val="FF0000"/>
                </a:solidFill>
                <a:prstDash val="solid"/>
                <a:round/>
                <a:headEnd type="none" w="sm" len="sm"/>
                <a:tailEnd type="triangle" w="med" len="med"/>
              </a:ln>
            </p:spPr>
          </p:cxnSp>
        </p:grpSp>
        <p:sp>
          <p:nvSpPr>
            <p:cNvPr id="524" name="Google Shape;524;p20"/>
            <p:cNvSpPr txBox="1"/>
            <p:nvPr/>
          </p:nvSpPr>
          <p:spPr>
            <a:xfrm>
              <a:off x="361950" y="2063600"/>
              <a:ext cx="68358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マイページメニューの「シフト」から「確定シフト」をクリックする</a:t>
              </a:r>
              <a:endParaRPr sz="1100" b="1" i="0" u="none" strike="noStrike" cap="none">
                <a:solidFill>
                  <a:schemeClr val="dk1"/>
                </a:solidFill>
                <a:latin typeface="Arial"/>
                <a:ea typeface="Arial"/>
                <a:cs typeface="Arial"/>
                <a:sym typeface="Arial"/>
              </a:endParaRPr>
            </a:p>
          </p:txBody>
        </p:sp>
      </p:grpSp>
      <p:sp>
        <p:nvSpPr>
          <p:cNvPr id="525" name="Google Shape;525;p20"/>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25</a:t>
            </a:fld>
            <a:endParaRPr sz="8000">
              <a:solidFill>
                <a:schemeClr val="lt1"/>
              </a:solidFill>
              <a:latin typeface="Arial"/>
              <a:ea typeface="Arial"/>
              <a:cs typeface="Arial"/>
              <a:sym typeface="Arial"/>
            </a:endParaRPr>
          </a:p>
        </p:txBody>
      </p:sp>
      <p:sp>
        <p:nvSpPr>
          <p:cNvPr id="526" name="Google Shape;526;p20"/>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シフト</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pic>
        <p:nvPicPr>
          <p:cNvPr id="531" name="Google Shape;531;p21"/>
          <p:cNvPicPr preferRelativeResize="0"/>
          <p:nvPr/>
        </p:nvPicPr>
        <p:blipFill rotWithShape="1">
          <a:blip r:embed="rId3">
            <a:alphaModFix/>
          </a:blip>
          <a:srcRect/>
          <a:stretch/>
        </p:blipFill>
        <p:spPr>
          <a:xfrm>
            <a:off x="341312" y="0"/>
            <a:ext cx="6884987" cy="10691811"/>
          </a:xfrm>
          <a:prstGeom prst="rect">
            <a:avLst/>
          </a:prstGeom>
          <a:noFill/>
          <a:ln>
            <a:noFill/>
          </a:ln>
        </p:spPr>
      </p:pic>
      <p:pic>
        <p:nvPicPr>
          <p:cNvPr id="532" name="Google Shape;532;p21"/>
          <p:cNvPicPr preferRelativeResize="0"/>
          <p:nvPr/>
        </p:nvPicPr>
        <p:blipFill rotWithShape="1">
          <a:blip r:embed="rId4">
            <a:alphaModFix/>
          </a:blip>
          <a:srcRect/>
          <a:stretch/>
        </p:blipFill>
        <p:spPr>
          <a:xfrm>
            <a:off x="3235325" y="8916987"/>
            <a:ext cx="1049337" cy="1050925"/>
          </a:xfrm>
          <a:prstGeom prst="rect">
            <a:avLst/>
          </a:prstGeom>
          <a:noFill/>
          <a:ln>
            <a:noFill/>
          </a:ln>
        </p:spPr>
      </p:pic>
      <p:sp>
        <p:nvSpPr>
          <p:cNvPr id="533" name="Google Shape;533;p21"/>
          <p:cNvSpPr txBox="1"/>
          <p:nvPr/>
        </p:nvSpPr>
        <p:spPr>
          <a:xfrm>
            <a:off x="519112" y="4603750"/>
            <a:ext cx="6521400" cy="591000"/>
          </a:xfrm>
          <a:prstGeom prst="rect">
            <a:avLst/>
          </a:prstGeom>
          <a:noFill/>
          <a:ln>
            <a:noFill/>
          </a:ln>
        </p:spPr>
        <p:txBody>
          <a:bodyPr spcFirstLastPara="1" wrap="square" lIns="91425" tIns="45700" rIns="91425" bIns="45700" anchor="ctr" anchorCtr="0">
            <a:spAutoFit/>
          </a:bodyPr>
          <a:lstStyle/>
          <a:p>
            <a:pPr marL="0" marR="0" lvl="0" indent="0" algn="ctr" rtl="0">
              <a:lnSpc>
                <a:spcPct val="90000"/>
              </a:lnSpc>
              <a:spcBef>
                <a:spcPts val="0"/>
              </a:spcBef>
              <a:spcAft>
                <a:spcPts val="0"/>
              </a:spcAft>
              <a:buClr>
                <a:schemeClr val="lt1"/>
              </a:buClr>
              <a:buSzPts val="2000"/>
              <a:buFont typeface="Arial"/>
              <a:buNone/>
            </a:pPr>
            <a:r>
              <a:rPr lang="en-US" sz="3600" b="0" i="0" u="none" strike="noStrike" cap="none">
                <a:solidFill>
                  <a:schemeClr val="lt1"/>
                </a:solidFill>
                <a:latin typeface="Arial"/>
                <a:ea typeface="Arial"/>
                <a:cs typeface="Arial"/>
                <a:sym typeface="Arial"/>
              </a:rPr>
              <a:t>申請</a:t>
            </a:r>
            <a:endParaRPr sz="3600" b="0" i="0" u="none" strike="noStrike" cap="non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22"/>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休暇</a:t>
            </a:r>
            <a:r>
              <a:rPr lang="en-US" sz="1600">
                <a:latin typeface="Arial"/>
                <a:ea typeface="Arial"/>
                <a:cs typeface="Arial"/>
                <a:sym typeface="Arial"/>
              </a:rPr>
              <a:t>を</a:t>
            </a:r>
            <a:r>
              <a:rPr lang="en-US" sz="1600" b="0" i="0" u="none" strike="noStrike" cap="none">
                <a:solidFill>
                  <a:schemeClr val="dk1"/>
                </a:solidFill>
                <a:latin typeface="Arial"/>
                <a:ea typeface="Arial"/>
                <a:cs typeface="Arial"/>
                <a:sym typeface="Arial"/>
              </a:rPr>
              <a:t>申請する</a:t>
            </a:r>
            <a:r>
              <a:rPr lang="en-US" sz="1600">
                <a:latin typeface="Arial"/>
                <a:ea typeface="Arial"/>
                <a:cs typeface="Arial"/>
                <a:sym typeface="Arial"/>
              </a:rPr>
              <a:t>（</a:t>
            </a:r>
            <a:r>
              <a:rPr lang="en-US" sz="1600" u="sng">
                <a:solidFill>
                  <a:schemeClr val="hlink"/>
                </a:solidFill>
                <a:latin typeface="Arial"/>
                <a:ea typeface="Arial"/>
                <a:cs typeface="Arial"/>
                <a:sym typeface="Arial"/>
                <a:hlinkClick r:id="rId3"/>
              </a:rPr>
              <a:t>ヘルプページ</a:t>
            </a:r>
            <a:r>
              <a:rPr lang="en-US" sz="1600">
                <a:latin typeface="Arial"/>
                <a:ea typeface="Arial"/>
                <a:cs typeface="Arial"/>
                <a:sym typeface="Arial"/>
              </a:rPr>
              <a:t>）</a:t>
            </a:r>
            <a:endParaRPr sz="3600" b="0" i="0" u="none" strike="noStrike" cap="none">
              <a:solidFill>
                <a:schemeClr val="dk1"/>
              </a:solidFill>
              <a:latin typeface="Calibri"/>
              <a:ea typeface="Calibri"/>
              <a:cs typeface="Calibri"/>
              <a:sym typeface="Calibri"/>
            </a:endParaRPr>
          </a:p>
        </p:txBody>
      </p:sp>
      <p:pic>
        <p:nvPicPr>
          <p:cNvPr id="539" name="Google Shape;539;p22"/>
          <p:cNvPicPr preferRelativeResize="0">
            <a:picLocks noGrp="1"/>
          </p:cNvPicPr>
          <p:nvPr>
            <p:ph type="body" idx="1"/>
          </p:nvPr>
        </p:nvPicPr>
        <p:blipFill rotWithShape="1">
          <a:blip r:embed="rId4">
            <a:alphaModFix/>
          </a:blip>
          <a:srcRect/>
          <a:stretch/>
        </p:blipFill>
        <p:spPr>
          <a:xfrm>
            <a:off x="0" y="0"/>
            <a:ext cx="7559675" cy="966787"/>
          </a:xfrm>
          <a:prstGeom prst="rect">
            <a:avLst/>
          </a:prstGeom>
          <a:noFill/>
          <a:ln>
            <a:noFill/>
          </a:ln>
        </p:spPr>
      </p:pic>
      <p:sp>
        <p:nvSpPr>
          <p:cNvPr id="540" name="Google Shape;540;p22"/>
          <p:cNvSpPr txBox="1"/>
          <p:nvPr/>
        </p:nvSpPr>
        <p:spPr>
          <a:xfrm>
            <a:off x="361950" y="2166958"/>
            <a:ext cx="44052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マイページメニューの「申請」から「休暇申請」をクリックする</a:t>
            </a:r>
            <a:endParaRPr sz="1100" b="1" i="0" u="none" strike="noStrike" cap="none">
              <a:solidFill>
                <a:schemeClr val="dk1"/>
              </a:solidFill>
              <a:latin typeface="Arial"/>
              <a:ea typeface="Arial"/>
              <a:cs typeface="Arial"/>
              <a:sym typeface="Arial"/>
            </a:endParaRPr>
          </a:p>
        </p:txBody>
      </p:sp>
      <p:sp>
        <p:nvSpPr>
          <p:cNvPr id="541" name="Google Shape;541;p22"/>
          <p:cNvSpPr txBox="1"/>
          <p:nvPr/>
        </p:nvSpPr>
        <p:spPr>
          <a:xfrm>
            <a:off x="361950" y="1630361"/>
            <a:ext cx="6521400" cy="489300"/>
          </a:xfrm>
          <a:prstGeom prst="rect">
            <a:avLst/>
          </a:prstGeom>
          <a:noFill/>
          <a:ln>
            <a:noFill/>
          </a:ln>
        </p:spPr>
        <p:txBody>
          <a:bodyPr spcFirstLastPara="1" wrap="square" lIns="91425" tIns="45700" rIns="91425" bIns="45700" anchor="ctr" anchorCtr="0">
            <a:spAutoFit/>
          </a:bodyPr>
          <a:lstStyle/>
          <a:p>
            <a:pPr marL="0" marR="0" lvl="0" indent="0" algn="l" rtl="0">
              <a:lnSpc>
                <a:spcPct val="115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休暇を申請する方法についてご案内します。</a:t>
            </a:r>
            <a:br>
              <a:rPr lang="en-US" sz="1200" b="0" i="0" u="none" strike="noStrike" cap="none">
                <a:solidFill>
                  <a:srgbClr val="2E75B6"/>
                </a:solidFill>
                <a:latin typeface="Arial"/>
                <a:ea typeface="Arial"/>
                <a:cs typeface="Arial"/>
                <a:sym typeface="Arial"/>
              </a:rPr>
            </a:br>
            <a:r>
              <a:rPr lang="en-US" sz="1200" b="0" i="0" u="none" strike="noStrike" cap="none">
                <a:solidFill>
                  <a:srgbClr val="2E75B6"/>
                </a:solidFill>
                <a:latin typeface="Arial"/>
                <a:ea typeface="Arial"/>
                <a:cs typeface="Arial"/>
                <a:sym typeface="Arial"/>
              </a:rPr>
              <a:t>なお、同じ日に対して2つ以上の休暇申請を出すことはできません。</a:t>
            </a:r>
            <a:endParaRPr sz="1400" b="0" i="0" u="none" strike="noStrike" cap="none">
              <a:solidFill>
                <a:srgbClr val="000000"/>
              </a:solidFill>
              <a:latin typeface="Arial"/>
              <a:ea typeface="Arial"/>
              <a:cs typeface="Arial"/>
              <a:sym typeface="Arial"/>
            </a:endParaRPr>
          </a:p>
        </p:txBody>
      </p:sp>
      <p:sp>
        <p:nvSpPr>
          <p:cNvPr id="542" name="Google Shape;542;p22"/>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申請</a:t>
            </a:r>
            <a:endParaRPr sz="1400" b="0" i="0" u="none" strike="noStrike" cap="none">
              <a:solidFill>
                <a:srgbClr val="000000"/>
              </a:solidFill>
              <a:latin typeface="Arial"/>
              <a:ea typeface="Arial"/>
              <a:cs typeface="Arial"/>
              <a:sym typeface="Arial"/>
            </a:endParaRPr>
          </a:p>
        </p:txBody>
      </p:sp>
      <p:sp>
        <p:nvSpPr>
          <p:cNvPr id="543" name="Google Shape;543;p22"/>
          <p:cNvSpPr txBox="1"/>
          <p:nvPr/>
        </p:nvSpPr>
        <p:spPr>
          <a:xfrm>
            <a:off x="361950" y="4157640"/>
            <a:ext cx="5384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「新規申請」をクリックする</a:t>
            </a:r>
            <a:endParaRPr sz="1100" b="1" i="0" u="none" strike="noStrike" cap="none">
              <a:solidFill>
                <a:schemeClr val="dk1"/>
              </a:solidFill>
              <a:latin typeface="Arial"/>
              <a:ea typeface="Arial"/>
              <a:cs typeface="Arial"/>
              <a:sym typeface="Arial"/>
            </a:endParaRPr>
          </a:p>
        </p:txBody>
      </p:sp>
      <p:sp>
        <p:nvSpPr>
          <p:cNvPr id="544" name="Google Shape;544;p22"/>
          <p:cNvSpPr txBox="1"/>
          <p:nvPr/>
        </p:nvSpPr>
        <p:spPr>
          <a:xfrm>
            <a:off x="361951" y="5956119"/>
            <a:ext cx="68358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3. 申請フォームに必要事項を入力し、「確認画面に進む」をクリックする</a:t>
            </a:r>
            <a:endParaRPr sz="1100" b="1" i="0" u="none" strike="noStrike" cap="none">
              <a:solidFill>
                <a:schemeClr val="dk1"/>
              </a:solidFill>
              <a:latin typeface="Arial"/>
              <a:ea typeface="Arial"/>
              <a:cs typeface="Arial"/>
              <a:sym typeface="Arial"/>
            </a:endParaRPr>
          </a:p>
        </p:txBody>
      </p:sp>
      <p:sp>
        <p:nvSpPr>
          <p:cNvPr id="545" name="Google Shape;545;p22"/>
          <p:cNvSpPr txBox="1"/>
          <p:nvPr/>
        </p:nvSpPr>
        <p:spPr>
          <a:xfrm>
            <a:off x="361949" y="8388803"/>
            <a:ext cx="68358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4. 申請内容を確認し、間違いがなければ「申請」をクリックして、申請を完了する</a:t>
            </a:r>
            <a:endParaRPr sz="1100" b="1" i="0" u="none" strike="noStrike" cap="none">
              <a:solidFill>
                <a:schemeClr val="dk1"/>
              </a:solidFill>
              <a:latin typeface="Arial"/>
              <a:ea typeface="Arial"/>
              <a:cs typeface="Arial"/>
              <a:sym typeface="Arial"/>
            </a:endParaRPr>
          </a:p>
        </p:txBody>
      </p:sp>
      <p:grpSp>
        <p:nvGrpSpPr>
          <p:cNvPr id="546" name="Google Shape;546;p22"/>
          <p:cNvGrpSpPr/>
          <p:nvPr/>
        </p:nvGrpSpPr>
        <p:grpSpPr>
          <a:xfrm>
            <a:off x="1888339" y="4466537"/>
            <a:ext cx="3782996" cy="1442284"/>
            <a:chOff x="3272775" y="3929825"/>
            <a:chExt cx="3924677" cy="1531250"/>
          </a:xfrm>
        </p:grpSpPr>
        <p:pic>
          <p:nvPicPr>
            <p:cNvPr id="547" name="Google Shape;547;p22"/>
            <p:cNvPicPr preferRelativeResize="0"/>
            <p:nvPr/>
          </p:nvPicPr>
          <p:blipFill rotWithShape="1">
            <a:blip r:embed="rId5">
              <a:alphaModFix/>
            </a:blip>
            <a:srcRect/>
            <a:stretch/>
          </p:blipFill>
          <p:spPr>
            <a:xfrm>
              <a:off x="3272775" y="3929825"/>
              <a:ext cx="3924677" cy="1531250"/>
            </a:xfrm>
            <a:prstGeom prst="rect">
              <a:avLst/>
            </a:prstGeom>
            <a:noFill/>
            <a:ln w="19050" cap="flat" cmpd="sng">
              <a:solidFill>
                <a:schemeClr val="lt2"/>
              </a:solidFill>
              <a:prstDash val="solid"/>
              <a:round/>
              <a:headEnd type="none" w="sm" len="sm"/>
              <a:tailEnd type="none" w="sm" len="sm"/>
            </a:ln>
          </p:spPr>
        </p:pic>
        <p:sp>
          <p:nvSpPr>
            <p:cNvPr id="548" name="Google Shape;548;p22"/>
            <p:cNvSpPr/>
            <p:nvPr/>
          </p:nvSpPr>
          <p:spPr>
            <a:xfrm>
              <a:off x="6682244" y="4262725"/>
              <a:ext cx="480300" cy="2367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49" name="Google Shape;549;p22"/>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27</a:t>
            </a:fld>
            <a:endParaRPr sz="8000">
              <a:solidFill>
                <a:schemeClr val="lt1"/>
              </a:solidFill>
              <a:latin typeface="Arial"/>
              <a:ea typeface="Arial"/>
              <a:cs typeface="Arial"/>
              <a:sym typeface="Arial"/>
            </a:endParaRPr>
          </a:p>
        </p:txBody>
      </p:sp>
      <p:pic>
        <p:nvPicPr>
          <p:cNvPr id="550" name="Google Shape;550;p22"/>
          <p:cNvPicPr preferRelativeResize="0"/>
          <p:nvPr/>
        </p:nvPicPr>
        <p:blipFill rotWithShape="1">
          <a:blip r:embed="rId6">
            <a:alphaModFix/>
          </a:blip>
          <a:srcRect/>
          <a:stretch/>
        </p:blipFill>
        <p:spPr>
          <a:xfrm>
            <a:off x="2042637" y="2475856"/>
            <a:ext cx="3474400" cy="1634486"/>
          </a:xfrm>
          <a:prstGeom prst="rect">
            <a:avLst/>
          </a:prstGeom>
          <a:noFill/>
          <a:ln>
            <a:noFill/>
          </a:ln>
        </p:spPr>
      </p:pic>
      <p:pic>
        <p:nvPicPr>
          <p:cNvPr id="551" name="Google Shape;551;p22"/>
          <p:cNvPicPr preferRelativeResize="0"/>
          <p:nvPr/>
        </p:nvPicPr>
        <p:blipFill rotWithShape="1">
          <a:blip r:embed="rId7">
            <a:alphaModFix/>
          </a:blip>
          <a:srcRect/>
          <a:stretch/>
        </p:blipFill>
        <p:spPr>
          <a:xfrm>
            <a:off x="1807913" y="6265016"/>
            <a:ext cx="3943849" cy="2076489"/>
          </a:xfrm>
          <a:prstGeom prst="rect">
            <a:avLst/>
          </a:prstGeom>
          <a:noFill/>
          <a:ln>
            <a:noFill/>
          </a:ln>
        </p:spPr>
      </p:pic>
      <p:pic>
        <p:nvPicPr>
          <p:cNvPr id="552" name="Google Shape;552;p22"/>
          <p:cNvPicPr preferRelativeResize="0"/>
          <p:nvPr/>
        </p:nvPicPr>
        <p:blipFill rotWithShape="1">
          <a:blip r:embed="rId8">
            <a:alphaModFix/>
          </a:blip>
          <a:srcRect/>
          <a:stretch/>
        </p:blipFill>
        <p:spPr>
          <a:xfrm>
            <a:off x="1696525" y="8697700"/>
            <a:ext cx="4166624" cy="14845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23"/>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休暇申請一覧を確認する</a:t>
            </a:r>
            <a:endParaRPr sz="3600" b="0" i="0" u="none" strike="noStrike" cap="none">
              <a:solidFill>
                <a:schemeClr val="dk1"/>
              </a:solidFill>
              <a:latin typeface="Calibri"/>
              <a:ea typeface="Calibri"/>
              <a:cs typeface="Calibri"/>
              <a:sym typeface="Calibri"/>
            </a:endParaRPr>
          </a:p>
        </p:txBody>
      </p:sp>
      <p:pic>
        <p:nvPicPr>
          <p:cNvPr id="558" name="Google Shape;558;p23"/>
          <p:cNvPicPr preferRelativeResize="0">
            <a:picLocks noGrp="1"/>
          </p:cNvPicPr>
          <p:nvPr>
            <p:ph type="body" idx="1"/>
          </p:nvPr>
        </p:nvPicPr>
        <p:blipFill rotWithShape="1">
          <a:blip r:embed="rId3">
            <a:alphaModFix/>
          </a:blip>
          <a:srcRect/>
          <a:stretch/>
        </p:blipFill>
        <p:spPr>
          <a:xfrm>
            <a:off x="0" y="0"/>
            <a:ext cx="7559675" cy="966787"/>
          </a:xfrm>
          <a:prstGeom prst="rect">
            <a:avLst/>
          </a:prstGeom>
          <a:noFill/>
          <a:ln>
            <a:noFill/>
          </a:ln>
        </p:spPr>
      </p:pic>
      <p:sp>
        <p:nvSpPr>
          <p:cNvPr id="559" name="Google Shape;559;p23"/>
          <p:cNvSpPr txBox="1"/>
          <p:nvPr/>
        </p:nvSpPr>
        <p:spPr>
          <a:xfrm>
            <a:off x="361950" y="1630362"/>
            <a:ext cx="6521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休暇申請の履歴を確認する方法をご案内します。</a:t>
            </a:r>
            <a:endParaRPr sz="1400" b="0" i="0" u="none" strike="noStrike" cap="none">
              <a:solidFill>
                <a:srgbClr val="000000"/>
              </a:solidFill>
              <a:latin typeface="Arial"/>
              <a:ea typeface="Arial"/>
              <a:cs typeface="Arial"/>
              <a:sym typeface="Arial"/>
            </a:endParaRPr>
          </a:p>
        </p:txBody>
      </p:sp>
      <p:grpSp>
        <p:nvGrpSpPr>
          <p:cNvPr id="560" name="Google Shape;560;p23"/>
          <p:cNvGrpSpPr/>
          <p:nvPr/>
        </p:nvGrpSpPr>
        <p:grpSpPr>
          <a:xfrm>
            <a:off x="361950" y="4266925"/>
            <a:ext cx="6793104" cy="3186975"/>
            <a:chOff x="361950" y="4876525"/>
            <a:chExt cx="6793104" cy="3186975"/>
          </a:xfrm>
        </p:grpSpPr>
        <p:sp>
          <p:nvSpPr>
            <p:cNvPr id="561" name="Google Shape;561;p23"/>
            <p:cNvSpPr txBox="1"/>
            <p:nvPr/>
          </p:nvSpPr>
          <p:spPr>
            <a:xfrm>
              <a:off x="361950" y="4876525"/>
              <a:ext cx="61521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確認したい期間を指定し、「表示」をクリックして期間内の申請を表示する</a:t>
              </a:r>
              <a:endParaRPr sz="1100" b="1" i="0" u="none" strike="noStrike" cap="none">
                <a:solidFill>
                  <a:schemeClr val="dk1"/>
                </a:solidFill>
                <a:latin typeface="Arial"/>
                <a:ea typeface="Arial"/>
                <a:cs typeface="Arial"/>
                <a:sym typeface="Arial"/>
              </a:endParaRPr>
            </a:p>
          </p:txBody>
        </p:sp>
        <p:sp>
          <p:nvSpPr>
            <p:cNvPr id="562" name="Google Shape;562;p23"/>
            <p:cNvSpPr txBox="1"/>
            <p:nvPr/>
          </p:nvSpPr>
          <p:spPr>
            <a:xfrm>
              <a:off x="361950" y="5236487"/>
              <a:ext cx="58413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000"/>
                <a:buFont typeface="Arial"/>
                <a:buNone/>
              </a:pPr>
              <a:r>
                <a:rPr lang="en-US" sz="1100" b="0" i="0" u="none" strike="noStrike" cap="none">
                  <a:solidFill>
                    <a:schemeClr val="dk1"/>
                  </a:solidFill>
                  <a:latin typeface="Arial"/>
                  <a:ea typeface="Arial"/>
                  <a:cs typeface="Arial"/>
                  <a:sym typeface="Arial"/>
                </a:rPr>
                <a:t>休暇申請一覧では申請の承認状況を「承認・却下」欄で確認できます。</a:t>
              </a:r>
              <a:endParaRPr sz="1100" b="0" i="0" u="none" strike="noStrike" cap="none">
                <a:solidFill>
                  <a:schemeClr val="dk1"/>
                </a:solidFill>
                <a:latin typeface="Arial"/>
                <a:ea typeface="Arial"/>
                <a:cs typeface="Arial"/>
                <a:sym typeface="Arial"/>
              </a:endParaRPr>
            </a:p>
          </p:txBody>
        </p:sp>
        <p:grpSp>
          <p:nvGrpSpPr>
            <p:cNvPr id="563" name="Google Shape;563;p23"/>
            <p:cNvGrpSpPr/>
            <p:nvPr/>
          </p:nvGrpSpPr>
          <p:grpSpPr>
            <a:xfrm>
              <a:off x="404620" y="5596450"/>
              <a:ext cx="6750434" cy="2467050"/>
              <a:chOff x="361950" y="6587387"/>
              <a:chExt cx="6893826" cy="2538378"/>
            </a:xfrm>
          </p:grpSpPr>
          <p:pic>
            <p:nvPicPr>
              <p:cNvPr id="564" name="Google Shape;564;p23"/>
              <p:cNvPicPr preferRelativeResize="0"/>
              <p:nvPr/>
            </p:nvPicPr>
            <p:blipFill rotWithShape="1">
              <a:blip r:embed="rId4">
                <a:alphaModFix/>
              </a:blip>
              <a:srcRect/>
              <a:stretch/>
            </p:blipFill>
            <p:spPr>
              <a:xfrm>
                <a:off x="361950" y="6587387"/>
                <a:ext cx="6893826" cy="2538378"/>
              </a:xfrm>
              <a:prstGeom prst="rect">
                <a:avLst/>
              </a:prstGeom>
              <a:noFill/>
              <a:ln w="19050" cap="flat" cmpd="sng">
                <a:solidFill>
                  <a:schemeClr val="lt2"/>
                </a:solidFill>
                <a:prstDash val="solid"/>
                <a:round/>
                <a:headEnd type="none" w="sm" len="sm"/>
                <a:tailEnd type="none" w="sm" len="sm"/>
              </a:ln>
            </p:spPr>
          </p:pic>
          <p:sp>
            <p:nvSpPr>
              <p:cNvPr id="565" name="Google Shape;565;p23"/>
              <p:cNvSpPr/>
              <p:nvPr/>
            </p:nvSpPr>
            <p:spPr>
              <a:xfrm>
                <a:off x="6735150" y="7928425"/>
                <a:ext cx="354600" cy="2853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566" name="Google Shape;566;p23"/>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28</a:t>
            </a:fld>
            <a:endParaRPr sz="8000">
              <a:solidFill>
                <a:schemeClr val="lt1"/>
              </a:solidFill>
              <a:latin typeface="Arial"/>
              <a:ea typeface="Arial"/>
              <a:cs typeface="Arial"/>
              <a:sym typeface="Arial"/>
            </a:endParaRPr>
          </a:p>
        </p:txBody>
      </p:sp>
      <p:sp>
        <p:nvSpPr>
          <p:cNvPr id="567" name="Google Shape;567;p23"/>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申請</a:t>
            </a:r>
            <a:endParaRPr sz="1400" b="0" i="0" u="none" strike="noStrike" cap="none">
              <a:solidFill>
                <a:srgbClr val="000000"/>
              </a:solidFill>
              <a:latin typeface="Arial"/>
              <a:ea typeface="Arial"/>
              <a:cs typeface="Arial"/>
              <a:sym typeface="Arial"/>
            </a:endParaRPr>
          </a:p>
        </p:txBody>
      </p:sp>
      <p:grpSp>
        <p:nvGrpSpPr>
          <p:cNvPr id="568" name="Google Shape;568;p23"/>
          <p:cNvGrpSpPr/>
          <p:nvPr/>
        </p:nvGrpSpPr>
        <p:grpSpPr>
          <a:xfrm>
            <a:off x="361950" y="2106252"/>
            <a:ext cx="5155087" cy="1943384"/>
            <a:chOff x="361950" y="2166958"/>
            <a:chExt cx="5155087" cy="1943384"/>
          </a:xfrm>
        </p:grpSpPr>
        <p:sp>
          <p:nvSpPr>
            <p:cNvPr id="569" name="Google Shape;569;p23"/>
            <p:cNvSpPr txBox="1"/>
            <p:nvPr/>
          </p:nvSpPr>
          <p:spPr>
            <a:xfrm>
              <a:off x="361950" y="2166958"/>
              <a:ext cx="44052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マイページメニューの「申請」から「休暇申請」をクリックする</a:t>
              </a:r>
              <a:endParaRPr sz="1100" b="1" i="0" u="none" strike="noStrike" cap="none">
                <a:solidFill>
                  <a:schemeClr val="dk1"/>
                </a:solidFill>
                <a:latin typeface="Arial"/>
                <a:ea typeface="Arial"/>
                <a:cs typeface="Arial"/>
                <a:sym typeface="Arial"/>
              </a:endParaRPr>
            </a:p>
          </p:txBody>
        </p:sp>
        <p:pic>
          <p:nvPicPr>
            <p:cNvPr id="570" name="Google Shape;570;p23"/>
            <p:cNvPicPr preferRelativeResize="0"/>
            <p:nvPr/>
          </p:nvPicPr>
          <p:blipFill rotWithShape="1">
            <a:blip r:embed="rId5">
              <a:alphaModFix/>
            </a:blip>
            <a:srcRect/>
            <a:stretch/>
          </p:blipFill>
          <p:spPr>
            <a:xfrm>
              <a:off x="2042637" y="2475856"/>
              <a:ext cx="3474400" cy="1634486"/>
            </a:xfrm>
            <a:prstGeom prst="rect">
              <a:avLst/>
            </a:prstGeom>
            <a:noFill/>
            <a:ln>
              <a:noFill/>
            </a:ln>
          </p:spPr>
        </p:pic>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24"/>
          <p:cNvSpPr txBox="1">
            <a:spLocks noGrp="1"/>
          </p:cNvSpPr>
          <p:nvPr>
            <p:ph type="title"/>
          </p:nvPr>
        </p:nvSpPr>
        <p:spPr>
          <a:xfrm>
            <a:off x="361950" y="1331912"/>
            <a:ext cx="6521400" cy="355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休暇申請を取り下げる</a:t>
            </a:r>
            <a:endParaRPr sz="3600" b="0" i="0" u="none" strike="noStrike" cap="none">
              <a:solidFill>
                <a:schemeClr val="dk1"/>
              </a:solidFill>
              <a:latin typeface="Calibri"/>
              <a:ea typeface="Calibri"/>
              <a:cs typeface="Calibri"/>
              <a:sym typeface="Calibri"/>
            </a:endParaRPr>
          </a:p>
        </p:txBody>
      </p:sp>
      <p:pic>
        <p:nvPicPr>
          <p:cNvPr id="576" name="Google Shape;576;p24"/>
          <p:cNvPicPr preferRelativeResize="0">
            <a:picLocks noGrp="1"/>
          </p:cNvPicPr>
          <p:nvPr>
            <p:ph type="body" idx="1"/>
          </p:nvPr>
        </p:nvPicPr>
        <p:blipFill rotWithShape="1">
          <a:blip r:embed="rId3">
            <a:alphaModFix/>
          </a:blip>
          <a:srcRect/>
          <a:stretch/>
        </p:blipFill>
        <p:spPr>
          <a:xfrm>
            <a:off x="0" y="0"/>
            <a:ext cx="7559675" cy="966787"/>
          </a:xfrm>
          <a:prstGeom prst="rect">
            <a:avLst/>
          </a:prstGeom>
          <a:noFill/>
          <a:ln>
            <a:noFill/>
          </a:ln>
        </p:spPr>
      </p:pic>
      <p:sp>
        <p:nvSpPr>
          <p:cNvPr id="577" name="Google Shape;577;p24"/>
          <p:cNvSpPr txBox="1"/>
          <p:nvPr/>
        </p:nvSpPr>
        <p:spPr>
          <a:xfrm>
            <a:off x="361950" y="1688128"/>
            <a:ext cx="6521400" cy="702000"/>
          </a:xfrm>
          <a:prstGeom prst="rect">
            <a:avLst/>
          </a:prstGeom>
          <a:noFill/>
          <a:ln>
            <a:noFill/>
          </a:ln>
        </p:spPr>
        <p:txBody>
          <a:bodyPr spcFirstLastPara="1" wrap="square" lIns="91425" tIns="45700" rIns="91425" bIns="45700" anchor="ctr" anchorCtr="0">
            <a:spAutoFit/>
          </a:bodyPr>
          <a:lstStyle/>
          <a:p>
            <a:pPr marL="0" marR="0" lvl="0" indent="0" algn="l" rtl="0">
              <a:lnSpc>
                <a:spcPct val="115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休暇申請を取り下げる方法をご案内します。</a:t>
            </a:r>
            <a:br>
              <a:rPr lang="en-US" sz="1200" b="0" i="0" u="none" strike="noStrike" cap="none">
                <a:solidFill>
                  <a:srgbClr val="2E75B6"/>
                </a:solidFill>
                <a:latin typeface="Arial"/>
                <a:ea typeface="Arial"/>
                <a:cs typeface="Arial"/>
                <a:sym typeface="Arial"/>
              </a:rPr>
            </a:br>
            <a:r>
              <a:rPr lang="en-US" sz="1200" b="0" i="0" u="none" strike="noStrike" cap="none">
                <a:solidFill>
                  <a:srgbClr val="2E75B6"/>
                </a:solidFill>
                <a:latin typeface="Arial"/>
                <a:ea typeface="Arial"/>
                <a:cs typeface="Arial"/>
                <a:sym typeface="Arial"/>
              </a:rPr>
              <a:t>なお、承認済みの申請を取り下げ・変更することはできません。</a:t>
            </a:r>
            <a:br>
              <a:rPr lang="en-US" sz="1200" b="0" i="0" u="none" strike="noStrike" cap="none">
                <a:solidFill>
                  <a:srgbClr val="2E75B6"/>
                </a:solidFill>
                <a:latin typeface="Arial"/>
                <a:ea typeface="Arial"/>
                <a:cs typeface="Arial"/>
                <a:sym typeface="Arial"/>
              </a:rPr>
            </a:br>
            <a:r>
              <a:rPr lang="en-US" sz="1200" b="0" i="0" u="none" strike="noStrike" cap="none">
                <a:solidFill>
                  <a:srgbClr val="2E75B6"/>
                </a:solidFill>
                <a:latin typeface="Arial"/>
                <a:ea typeface="Arial"/>
                <a:cs typeface="Arial"/>
                <a:sym typeface="Arial"/>
              </a:rPr>
              <a:t>管理者にお問い合わせください。</a:t>
            </a:r>
            <a:endParaRPr sz="1400" b="0" i="0" u="none" strike="noStrike" cap="none">
              <a:solidFill>
                <a:srgbClr val="000000"/>
              </a:solidFill>
              <a:latin typeface="Arial"/>
              <a:ea typeface="Arial"/>
              <a:cs typeface="Arial"/>
              <a:sym typeface="Arial"/>
            </a:endParaRPr>
          </a:p>
        </p:txBody>
      </p:sp>
      <p:sp>
        <p:nvSpPr>
          <p:cNvPr id="578" name="Google Shape;578;p24"/>
          <p:cNvSpPr txBox="1"/>
          <p:nvPr/>
        </p:nvSpPr>
        <p:spPr>
          <a:xfrm>
            <a:off x="361950" y="9609180"/>
            <a:ext cx="65748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4. 再度確認が表示されるので、「取下げ」をクリックして取り下げを完了する</a:t>
            </a:r>
            <a:endParaRPr sz="1100" b="1" i="0" u="none" strike="noStrike" cap="none">
              <a:solidFill>
                <a:schemeClr val="dk1"/>
              </a:solidFill>
              <a:latin typeface="Arial"/>
              <a:ea typeface="Arial"/>
              <a:cs typeface="Arial"/>
              <a:sym typeface="Arial"/>
            </a:endParaRPr>
          </a:p>
        </p:txBody>
      </p:sp>
      <p:grpSp>
        <p:nvGrpSpPr>
          <p:cNvPr id="579" name="Google Shape;579;p24"/>
          <p:cNvGrpSpPr/>
          <p:nvPr/>
        </p:nvGrpSpPr>
        <p:grpSpPr>
          <a:xfrm>
            <a:off x="361950" y="2516030"/>
            <a:ext cx="6903300" cy="2943291"/>
            <a:chOff x="361950" y="2477930"/>
            <a:chExt cx="6903300" cy="2943291"/>
          </a:xfrm>
        </p:grpSpPr>
        <p:sp>
          <p:nvSpPr>
            <p:cNvPr id="580" name="Google Shape;580;p24"/>
            <p:cNvSpPr txBox="1"/>
            <p:nvPr/>
          </p:nvSpPr>
          <p:spPr>
            <a:xfrm>
              <a:off x="361950" y="2477930"/>
              <a:ext cx="69033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取り消したい申請がある期間を指定して「表示」をクリックする</a:t>
              </a:r>
              <a:endParaRPr sz="1100" b="1" i="0" u="none" strike="noStrike" cap="none">
                <a:solidFill>
                  <a:schemeClr val="dk1"/>
                </a:solidFill>
                <a:latin typeface="Arial"/>
                <a:ea typeface="Arial"/>
                <a:cs typeface="Arial"/>
                <a:sym typeface="Arial"/>
              </a:endParaRPr>
            </a:p>
          </p:txBody>
        </p:sp>
        <p:grpSp>
          <p:nvGrpSpPr>
            <p:cNvPr id="581" name="Google Shape;581;p24"/>
            <p:cNvGrpSpPr/>
            <p:nvPr/>
          </p:nvGrpSpPr>
          <p:grpSpPr>
            <a:xfrm>
              <a:off x="900926" y="2827332"/>
              <a:ext cx="5757824" cy="2593889"/>
              <a:chOff x="424588" y="2742686"/>
              <a:chExt cx="5757824" cy="2593889"/>
            </a:xfrm>
          </p:grpSpPr>
          <p:pic>
            <p:nvPicPr>
              <p:cNvPr id="582" name="Google Shape;582;p24"/>
              <p:cNvPicPr preferRelativeResize="0"/>
              <p:nvPr/>
            </p:nvPicPr>
            <p:blipFill rotWithShape="1">
              <a:blip r:embed="rId4">
                <a:alphaModFix/>
              </a:blip>
              <a:srcRect/>
              <a:stretch/>
            </p:blipFill>
            <p:spPr>
              <a:xfrm>
                <a:off x="424588" y="2742686"/>
                <a:ext cx="5757824" cy="2593889"/>
              </a:xfrm>
              <a:prstGeom prst="rect">
                <a:avLst/>
              </a:prstGeom>
              <a:noFill/>
              <a:ln w="19050" cap="flat" cmpd="sng">
                <a:solidFill>
                  <a:schemeClr val="lt2"/>
                </a:solidFill>
                <a:prstDash val="solid"/>
                <a:round/>
                <a:headEnd type="none" w="sm" len="sm"/>
                <a:tailEnd type="none" w="sm" len="sm"/>
              </a:ln>
            </p:spPr>
          </p:pic>
          <p:sp>
            <p:nvSpPr>
              <p:cNvPr id="583" name="Google Shape;583;p24"/>
              <p:cNvSpPr/>
              <p:nvPr/>
            </p:nvSpPr>
            <p:spPr>
              <a:xfrm>
                <a:off x="5562075" y="4135901"/>
                <a:ext cx="442800" cy="2862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584" name="Google Shape;584;p24"/>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29</a:t>
            </a:fld>
            <a:endParaRPr sz="8000">
              <a:solidFill>
                <a:schemeClr val="lt1"/>
              </a:solidFill>
              <a:latin typeface="Arial"/>
              <a:ea typeface="Arial"/>
              <a:cs typeface="Arial"/>
              <a:sym typeface="Arial"/>
            </a:endParaRPr>
          </a:p>
        </p:txBody>
      </p:sp>
      <p:sp>
        <p:nvSpPr>
          <p:cNvPr id="585" name="Google Shape;585;p24"/>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申請</a:t>
            </a:r>
            <a:endParaRPr sz="1400" b="0" i="0" u="none" strike="noStrike" cap="none">
              <a:solidFill>
                <a:srgbClr val="000000"/>
              </a:solidFill>
              <a:latin typeface="Arial"/>
              <a:ea typeface="Arial"/>
              <a:cs typeface="Arial"/>
              <a:sym typeface="Arial"/>
            </a:endParaRPr>
          </a:p>
        </p:txBody>
      </p:sp>
      <p:grpSp>
        <p:nvGrpSpPr>
          <p:cNvPr id="586" name="Google Shape;586;p24"/>
          <p:cNvGrpSpPr/>
          <p:nvPr/>
        </p:nvGrpSpPr>
        <p:grpSpPr>
          <a:xfrm>
            <a:off x="361950" y="5585222"/>
            <a:ext cx="6903300" cy="1137627"/>
            <a:chOff x="361950" y="5509022"/>
            <a:chExt cx="6903300" cy="1137627"/>
          </a:xfrm>
        </p:grpSpPr>
        <p:sp>
          <p:nvSpPr>
            <p:cNvPr id="587" name="Google Shape;587;p24"/>
            <p:cNvSpPr txBox="1"/>
            <p:nvPr/>
          </p:nvSpPr>
          <p:spPr>
            <a:xfrm>
              <a:off x="361950" y="5509022"/>
              <a:ext cx="69033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取り消したい申請の「申請No」をクリックする</a:t>
              </a:r>
              <a:endParaRPr sz="1100" b="1" i="0" u="none" strike="noStrike" cap="none">
                <a:solidFill>
                  <a:schemeClr val="dk1"/>
                </a:solidFill>
                <a:latin typeface="Arial"/>
                <a:ea typeface="Arial"/>
                <a:cs typeface="Arial"/>
                <a:sym typeface="Arial"/>
              </a:endParaRPr>
            </a:p>
          </p:txBody>
        </p:sp>
        <p:pic>
          <p:nvPicPr>
            <p:cNvPr id="588" name="Google Shape;588;p24"/>
            <p:cNvPicPr preferRelativeResize="0"/>
            <p:nvPr/>
          </p:nvPicPr>
          <p:blipFill rotWithShape="1">
            <a:blip r:embed="rId5">
              <a:alphaModFix/>
            </a:blip>
            <a:srcRect/>
            <a:stretch/>
          </p:blipFill>
          <p:spPr>
            <a:xfrm>
              <a:off x="510495" y="5858424"/>
              <a:ext cx="6538686" cy="788225"/>
            </a:xfrm>
            <a:prstGeom prst="rect">
              <a:avLst/>
            </a:prstGeom>
            <a:noFill/>
            <a:ln>
              <a:noFill/>
            </a:ln>
          </p:spPr>
        </p:pic>
      </p:grpSp>
      <p:grpSp>
        <p:nvGrpSpPr>
          <p:cNvPr id="589" name="Google Shape;589;p24"/>
          <p:cNvGrpSpPr/>
          <p:nvPr/>
        </p:nvGrpSpPr>
        <p:grpSpPr>
          <a:xfrm>
            <a:off x="361950" y="6848751"/>
            <a:ext cx="6903300" cy="2634527"/>
            <a:chOff x="361950" y="6734451"/>
            <a:chExt cx="6903300" cy="2634527"/>
          </a:xfrm>
        </p:grpSpPr>
        <p:sp>
          <p:nvSpPr>
            <p:cNvPr id="590" name="Google Shape;590;p24"/>
            <p:cNvSpPr txBox="1"/>
            <p:nvPr/>
          </p:nvSpPr>
          <p:spPr>
            <a:xfrm>
              <a:off x="361950" y="6734451"/>
              <a:ext cx="69033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3. 内容を確認して「取下げ」をクリックする</a:t>
              </a:r>
              <a:endParaRPr sz="1100" b="1" i="0" u="none" strike="noStrike" cap="none">
                <a:solidFill>
                  <a:schemeClr val="dk1"/>
                </a:solidFill>
                <a:latin typeface="Arial"/>
                <a:ea typeface="Arial"/>
                <a:cs typeface="Arial"/>
                <a:sym typeface="Arial"/>
              </a:endParaRPr>
            </a:p>
          </p:txBody>
        </p:sp>
        <p:pic>
          <p:nvPicPr>
            <p:cNvPr id="591" name="Google Shape;591;p24"/>
            <p:cNvPicPr preferRelativeResize="0"/>
            <p:nvPr/>
          </p:nvPicPr>
          <p:blipFill rotWithShape="1">
            <a:blip r:embed="rId6">
              <a:alphaModFix/>
            </a:blip>
            <a:srcRect/>
            <a:stretch/>
          </p:blipFill>
          <p:spPr>
            <a:xfrm>
              <a:off x="998762" y="7083853"/>
              <a:ext cx="5562150" cy="2285125"/>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g27bbda0ad56_0_0"/>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164" name="Google Shape;164;g27bbda0ad56_0_0"/>
          <p:cNvSpPr txBox="1"/>
          <p:nvPr/>
        </p:nvSpPr>
        <p:spPr>
          <a:xfrm>
            <a:off x="361950" y="482600"/>
            <a:ext cx="65214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目次　</a:t>
            </a:r>
            <a:endParaRPr sz="1400" b="0" i="0" u="none" strike="noStrike" cap="none">
              <a:solidFill>
                <a:srgbClr val="000000"/>
              </a:solidFill>
              <a:latin typeface="Arial"/>
              <a:ea typeface="Arial"/>
              <a:cs typeface="Arial"/>
              <a:sym typeface="Arial"/>
            </a:endParaRPr>
          </a:p>
        </p:txBody>
      </p:sp>
      <p:grpSp>
        <p:nvGrpSpPr>
          <p:cNvPr id="165" name="Google Shape;165;g27bbda0ad56_0_0"/>
          <p:cNvGrpSpPr/>
          <p:nvPr/>
        </p:nvGrpSpPr>
        <p:grpSpPr>
          <a:xfrm>
            <a:off x="366813" y="5979542"/>
            <a:ext cx="6830837" cy="1289666"/>
            <a:chOff x="373888" y="5789637"/>
            <a:chExt cx="6830837" cy="1289666"/>
          </a:xfrm>
        </p:grpSpPr>
        <p:sp>
          <p:nvSpPr>
            <p:cNvPr id="166" name="Google Shape;166;g27bbda0ad56_0_0"/>
            <p:cNvSpPr txBox="1"/>
            <p:nvPr/>
          </p:nvSpPr>
          <p:spPr>
            <a:xfrm>
              <a:off x="373888" y="5789637"/>
              <a:ext cx="6521400" cy="354000"/>
            </a:xfrm>
            <a:prstGeom prst="rect">
              <a:avLst/>
            </a:prstGeom>
            <a:noFill/>
            <a:ln>
              <a:noFill/>
            </a:ln>
          </p:spPr>
          <p:txBody>
            <a:bodyPr spcFirstLastPara="1" wrap="square" lIns="91425" tIns="45700" rIns="91425" bIns="45700" anchor="ctr" anchorCtr="0">
              <a:spAutoFit/>
            </a:bodyPr>
            <a:lstStyle/>
            <a:p>
              <a:pPr marL="0" marR="0" lvl="0" indent="0" algn="l" rtl="0">
                <a:lnSpc>
                  <a:spcPct val="150000"/>
                </a:lnSpc>
                <a:spcBef>
                  <a:spcPts val="0"/>
                </a:spcBef>
                <a:spcAft>
                  <a:spcPts val="0"/>
                </a:spcAft>
                <a:buClr>
                  <a:srgbClr val="3B3838"/>
                </a:buClr>
                <a:buSzPts val="1600"/>
                <a:buFont typeface="Arial"/>
                <a:buNone/>
              </a:pPr>
              <a:r>
                <a:rPr lang="en-US" sz="1700" b="0" i="0" u="none" strike="noStrike" cap="none">
                  <a:solidFill>
                    <a:schemeClr val="accent1"/>
                  </a:solidFill>
                  <a:latin typeface="Arial"/>
                  <a:ea typeface="Arial"/>
                  <a:cs typeface="Arial"/>
                  <a:sym typeface="Arial"/>
                </a:rPr>
                <a:t>工数管理</a:t>
              </a:r>
              <a:endParaRPr sz="1500" b="0" i="0" u="none" strike="noStrike" cap="none">
                <a:solidFill>
                  <a:schemeClr val="accent1"/>
                </a:solidFill>
                <a:latin typeface="Arial"/>
                <a:ea typeface="Arial"/>
                <a:cs typeface="Arial"/>
                <a:sym typeface="Arial"/>
              </a:endParaRPr>
            </a:p>
          </p:txBody>
        </p:sp>
        <p:sp>
          <p:nvSpPr>
            <p:cNvPr id="167" name="Google Shape;167;g27bbda0ad56_0_0"/>
            <p:cNvSpPr txBox="1"/>
            <p:nvPr/>
          </p:nvSpPr>
          <p:spPr>
            <a:xfrm>
              <a:off x="373888" y="6186500"/>
              <a:ext cx="3486300" cy="8928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工数を入力する</a:t>
              </a:r>
              <a:endParaRPr sz="15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工数実績一覧を確認する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テンプレートを登録する</a:t>
              </a:r>
              <a:endParaRPr sz="1300" b="0" i="0" u="none" strike="noStrike" cap="none">
                <a:solidFill>
                  <a:schemeClr val="dk1"/>
                </a:solidFill>
                <a:latin typeface="Arial"/>
                <a:ea typeface="Arial"/>
                <a:cs typeface="Arial"/>
                <a:sym typeface="Arial"/>
              </a:endParaRPr>
            </a:p>
          </p:txBody>
        </p:sp>
        <p:sp>
          <p:nvSpPr>
            <p:cNvPr id="168" name="Google Shape;168;g27bbda0ad56_0_0"/>
            <p:cNvSpPr txBox="1"/>
            <p:nvPr/>
          </p:nvSpPr>
          <p:spPr>
            <a:xfrm>
              <a:off x="6420825" y="6186495"/>
              <a:ext cx="783900" cy="8928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a:t>
              </a:r>
              <a:r>
                <a:rPr lang="en-US" sz="1300">
                  <a:solidFill>
                    <a:schemeClr val="dk1"/>
                  </a:solidFill>
                </a:rPr>
                <a:t>40</a:t>
              </a:r>
              <a:endParaRPr sz="15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P.4</a:t>
              </a:r>
              <a:r>
                <a:rPr lang="en-US" sz="1300">
                  <a:solidFill>
                    <a:schemeClr val="dk1"/>
                  </a:solidFill>
                </a:rPr>
                <a:t>2</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P.4</a:t>
              </a:r>
              <a:r>
                <a:rPr lang="en-US" sz="1300">
                  <a:solidFill>
                    <a:schemeClr val="dk1"/>
                  </a:solidFill>
                </a:rPr>
                <a:t>4</a:t>
              </a:r>
              <a:endParaRPr sz="1300" b="0" i="0" u="none" strike="noStrike" cap="none">
                <a:solidFill>
                  <a:schemeClr val="dk1"/>
                </a:solidFill>
                <a:latin typeface="Arial"/>
                <a:ea typeface="Arial"/>
                <a:cs typeface="Arial"/>
                <a:sym typeface="Arial"/>
              </a:endParaRPr>
            </a:p>
          </p:txBody>
        </p:sp>
        <p:sp>
          <p:nvSpPr>
            <p:cNvPr id="169" name="Google Shape;169;g27bbda0ad56_0_0"/>
            <p:cNvSpPr txBox="1"/>
            <p:nvPr/>
          </p:nvSpPr>
          <p:spPr>
            <a:xfrm>
              <a:off x="2937688" y="6186503"/>
              <a:ext cx="3784500" cy="8928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AFABAB"/>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AFABAB"/>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AFABAB"/>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p:txBody>
        </p:sp>
      </p:grpSp>
      <p:grpSp>
        <p:nvGrpSpPr>
          <p:cNvPr id="170" name="Google Shape;170;g27bbda0ad56_0_0"/>
          <p:cNvGrpSpPr/>
          <p:nvPr/>
        </p:nvGrpSpPr>
        <p:grpSpPr>
          <a:xfrm>
            <a:off x="366813" y="7494100"/>
            <a:ext cx="6830787" cy="686100"/>
            <a:chOff x="366813" y="7189300"/>
            <a:chExt cx="6830787" cy="686100"/>
          </a:xfrm>
        </p:grpSpPr>
        <p:sp>
          <p:nvSpPr>
            <p:cNvPr id="171" name="Google Shape;171;g27bbda0ad56_0_0"/>
            <p:cNvSpPr txBox="1"/>
            <p:nvPr/>
          </p:nvSpPr>
          <p:spPr>
            <a:xfrm>
              <a:off x="366813" y="7189300"/>
              <a:ext cx="6521400" cy="354000"/>
            </a:xfrm>
            <a:prstGeom prst="rect">
              <a:avLst/>
            </a:prstGeom>
            <a:noFill/>
            <a:ln>
              <a:noFill/>
            </a:ln>
          </p:spPr>
          <p:txBody>
            <a:bodyPr spcFirstLastPara="1" wrap="square" lIns="91425" tIns="45700" rIns="91425" bIns="45700" anchor="ctr" anchorCtr="0">
              <a:spAutoFit/>
            </a:bodyPr>
            <a:lstStyle/>
            <a:p>
              <a:pPr marL="0" marR="0" lvl="0" indent="0" algn="l" rtl="0">
                <a:lnSpc>
                  <a:spcPct val="150000"/>
                </a:lnSpc>
                <a:spcBef>
                  <a:spcPts val="0"/>
                </a:spcBef>
                <a:spcAft>
                  <a:spcPts val="0"/>
                </a:spcAft>
                <a:buClr>
                  <a:srgbClr val="000000"/>
                </a:buClr>
                <a:buSzPts val="1600"/>
                <a:buFont typeface="Arial"/>
                <a:buNone/>
              </a:pPr>
              <a:r>
                <a:rPr lang="en-US" sz="1700" b="0" i="0" u="none" strike="noStrike" cap="none">
                  <a:solidFill>
                    <a:schemeClr val="accent1"/>
                  </a:solidFill>
                  <a:latin typeface="Arial"/>
                  <a:ea typeface="Arial"/>
                  <a:cs typeface="Arial"/>
                  <a:sym typeface="Arial"/>
                </a:rPr>
                <a:t>スタッフ設定</a:t>
              </a:r>
              <a:endParaRPr sz="1700" b="0" i="0" u="none" strike="noStrike" cap="none">
                <a:solidFill>
                  <a:schemeClr val="accent1"/>
                </a:solidFill>
                <a:latin typeface="Arial"/>
                <a:ea typeface="Arial"/>
                <a:cs typeface="Arial"/>
                <a:sym typeface="Arial"/>
              </a:endParaRPr>
            </a:p>
          </p:txBody>
        </p:sp>
        <p:grpSp>
          <p:nvGrpSpPr>
            <p:cNvPr id="172" name="Google Shape;172;g27bbda0ad56_0_0"/>
            <p:cNvGrpSpPr/>
            <p:nvPr/>
          </p:nvGrpSpPr>
          <p:grpSpPr>
            <a:xfrm>
              <a:off x="366813" y="7582900"/>
              <a:ext cx="6830787" cy="292500"/>
              <a:chOff x="415175" y="7582900"/>
              <a:chExt cx="6830787" cy="292500"/>
            </a:xfrm>
          </p:grpSpPr>
          <p:sp>
            <p:nvSpPr>
              <p:cNvPr id="173" name="Google Shape;173;g27bbda0ad56_0_0"/>
              <p:cNvSpPr txBox="1"/>
              <p:nvPr/>
            </p:nvSpPr>
            <p:spPr>
              <a:xfrm>
                <a:off x="415175" y="7582900"/>
                <a:ext cx="3486300" cy="2925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スタッフ情報を確認する</a:t>
                </a:r>
                <a:endParaRPr sz="1500" b="0" i="0" u="none" strike="noStrike" cap="none">
                  <a:solidFill>
                    <a:schemeClr val="dk1"/>
                  </a:solidFill>
                  <a:latin typeface="Arial"/>
                  <a:ea typeface="Arial"/>
                  <a:cs typeface="Arial"/>
                  <a:sym typeface="Arial"/>
                </a:endParaRPr>
              </a:p>
            </p:txBody>
          </p:sp>
          <p:sp>
            <p:nvSpPr>
              <p:cNvPr id="174" name="Google Shape;174;g27bbda0ad56_0_0"/>
              <p:cNvSpPr txBox="1"/>
              <p:nvPr/>
            </p:nvSpPr>
            <p:spPr>
              <a:xfrm>
                <a:off x="6639962" y="7582900"/>
                <a:ext cx="606000" cy="2925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P.4</a:t>
                </a:r>
                <a:r>
                  <a:rPr lang="en-US" sz="1300">
                    <a:solidFill>
                      <a:schemeClr val="dk1"/>
                    </a:solidFill>
                  </a:rPr>
                  <a:t>6</a:t>
                </a:r>
                <a:endParaRPr sz="1500" b="0" i="0" u="none" strike="noStrike" cap="none">
                  <a:solidFill>
                    <a:schemeClr val="dk1"/>
                  </a:solidFill>
                  <a:latin typeface="Arial"/>
                  <a:ea typeface="Arial"/>
                  <a:cs typeface="Arial"/>
                  <a:sym typeface="Arial"/>
                </a:endParaRPr>
              </a:p>
            </p:txBody>
          </p:sp>
          <p:sp>
            <p:nvSpPr>
              <p:cNvPr id="175" name="Google Shape;175;g27bbda0ad56_0_0"/>
              <p:cNvSpPr txBox="1"/>
              <p:nvPr/>
            </p:nvSpPr>
            <p:spPr>
              <a:xfrm>
                <a:off x="2979000" y="7582900"/>
                <a:ext cx="3784500" cy="2925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AFABAB"/>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p:txBody>
          </p:sp>
        </p:grpSp>
      </p:grpSp>
      <p:grpSp>
        <p:nvGrpSpPr>
          <p:cNvPr id="176" name="Google Shape;176;g27bbda0ad56_0_0"/>
          <p:cNvGrpSpPr/>
          <p:nvPr/>
        </p:nvGrpSpPr>
        <p:grpSpPr>
          <a:xfrm>
            <a:off x="366813" y="1750538"/>
            <a:ext cx="6830862" cy="4004113"/>
            <a:chOff x="366813" y="1750538"/>
            <a:chExt cx="6830862" cy="4004113"/>
          </a:xfrm>
        </p:grpSpPr>
        <p:sp>
          <p:nvSpPr>
            <p:cNvPr id="177" name="Google Shape;177;g27bbda0ad56_0_0"/>
            <p:cNvSpPr txBox="1"/>
            <p:nvPr/>
          </p:nvSpPr>
          <p:spPr>
            <a:xfrm>
              <a:off x="366813" y="1750538"/>
              <a:ext cx="6521400" cy="354000"/>
            </a:xfrm>
            <a:prstGeom prst="rect">
              <a:avLst/>
            </a:prstGeom>
            <a:noFill/>
            <a:ln>
              <a:noFill/>
            </a:ln>
          </p:spPr>
          <p:txBody>
            <a:bodyPr spcFirstLastPara="1" wrap="square" lIns="91425" tIns="45700" rIns="91425" bIns="45700" anchor="ctr" anchorCtr="0">
              <a:spAutoFit/>
            </a:bodyPr>
            <a:lstStyle/>
            <a:p>
              <a:pPr marL="0" marR="0" lvl="0" indent="0" algn="l" rtl="0">
                <a:lnSpc>
                  <a:spcPct val="150000"/>
                </a:lnSpc>
                <a:spcBef>
                  <a:spcPts val="0"/>
                </a:spcBef>
                <a:spcAft>
                  <a:spcPts val="0"/>
                </a:spcAft>
                <a:buClr>
                  <a:srgbClr val="000000"/>
                </a:buClr>
                <a:buSzPts val="1600"/>
                <a:buFont typeface="Arial"/>
                <a:buNone/>
              </a:pPr>
              <a:r>
                <a:rPr lang="en-US" sz="1700" b="0" i="0" u="none" strike="noStrike" cap="none">
                  <a:solidFill>
                    <a:schemeClr val="accent1"/>
                  </a:solidFill>
                  <a:latin typeface="Arial"/>
                  <a:ea typeface="Arial"/>
                  <a:cs typeface="Arial"/>
                  <a:sym typeface="Arial"/>
                </a:rPr>
                <a:t>申請</a:t>
              </a:r>
              <a:endParaRPr sz="1700" b="0" i="0" u="none" strike="noStrike" cap="none">
                <a:solidFill>
                  <a:schemeClr val="accent1"/>
                </a:solidFill>
                <a:latin typeface="Arial"/>
                <a:ea typeface="Arial"/>
                <a:cs typeface="Arial"/>
                <a:sym typeface="Arial"/>
              </a:endParaRPr>
            </a:p>
          </p:txBody>
        </p:sp>
        <p:sp>
          <p:nvSpPr>
            <p:cNvPr id="178" name="Google Shape;178;g27bbda0ad56_0_0"/>
            <p:cNvSpPr txBox="1"/>
            <p:nvPr/>
          </p:nvSpPr>
          <p:spPr>
            <a:xfrm>
              <a:off x="380988" y="2160650"/>
              <a:ext cx="3486300" cy="35940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休暇を申請する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休暇申請一覧を確認する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休暇申請を取り下げる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残業を申請する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残業申請一覧を確認する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残業申請の申請時刻を変更する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残業申請を取り下げる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chemeClr val="dk1"/>
                </a:buClr>
                <a:buSzPts val="1200"/>
                <a:buFont typeface="Arial"/>
                <a:buNone/>
              </a:pPr>
              <a:r>
                <a:rPr lang="en-US" sz="1300" b="0" i="0" u="none" strike="noStrike" cap="none">
                  <a:solidFill>
                    <a:schemeClr val="dk1"/>
                  </a:solidFill>
                  <a:latin typeface="Arial"/>
                  <a:ea typeface="Arial"/>
                  <a:cs typeface="Arial"/>
                  <a:sym typeface="Arial"/>
                </a:rPr>
                <a:t>休日出勤を申請する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chemeClr val="dk1"/>
                </a:buClr>
                <a:buSzPts val="1200"/>
                <a:buFont typeface="Arial"/>
                <a:buNone/>
              </a:pPr>
              <a:r>
                <a:rPr lang="en-US" sz="1300" b="0" i="0" u="none" strike="noStrike" cap="none">
                  <a:solidFill>
                    <a:schemeClr val="dk1"/>
                  </a:solidFill>
                  <a:latin typeface="Arial"/>
                  <a:ea typeface="Arial"/>
                  <a:cs typeface="Arial"/>
                  <a:sym typeface="Arial"/>
                </a:rPr>
                <a:t>休日出勤申請一覧を確認する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chemeClr val="dk1"/>
                </a:buClr>
                <a:buSzPts val="1200"/>
                <a:buFont typeface="Arial"/>
                <a:buNone/>
              </a:pPr>
              <a:r>
                <a:rPr lang="en-US" sz="1300" b="0" i="0" u="none" strike="noStrike" cap="none">
                  <a:solidFill>
                    <a:schemeClr val="dk1"/>
                  </a:solidFill>
                  <a:latin typeface="Arial"/>
                  <a:ea typeface="Arial"/>
                  <a:cs typeface="Arial"/>
                  <a:sym typeface="Arial"/>
                </a:rPr>
                <a:t>休日出勤申請を取り下げる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選択備考申請一覧を確認する</a:t>
              </a:r>
              <a:endParaRPr sz="1300" b="0" i="0" u="none" strike="noStrike" cap="none">
                <a:solidFill>
                  <a:schemeClr val="dk1"/>
                </a:solidFill>
                <a:latin typeface="Arial"/>
                <a:ea typeface="Arial"/>
                <a:cs typeface="Arial"/>
                <a:sym typeface="Arial"/>
              </a:endParaRPr>
            </a:p>
            <a:p>
              <a:pPr marL="0" marR="0" lvl="0" indent="0" algn="l"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選択備考申請を取り下げる</a:t>
              </a:r>
              <a:endParaRPr sz="1300" b="0" i="0" u="none" strike="noStrike" cap="none">
                <a:solidFill>
                  <a:schemeClr val="dk1"/>
                </a:solidFill>
                <a:latin typeface="Arial"/>
                <a:ea typeface="Arial"/>
                <a:cs typeface="Arial"/>
                <a:sym typeface="Arial"/>
              </a:endParaRPr>
            </a:p>
          </p:txBody>
        </p:sp>
        <p:sp>
          <p:nvSpPr>
            <p:cNvPr id="179" name="Google Shape;179;g27bbda0ad56_0_0"/>
            <p:cNvSpPr txBox="1"/>
            <p:nvPr/>
          </p:nvSpPr>
          <p:spPr>
            <a:xfrm>
              <a:off x="6605775" y="2160650"/>
              <a:ext cx="591900" cy="35940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P.2</a:t>
              </a:r>
              <a:r>
                <a:rPr lang="en-US" sz="1300">
                  <a:solidFill>
                    <a:schemeClr val="dk1"/>
                  </a:solidFill>
                </a:rPr>
                <a:t>7</a:t>
              </a:r>
              <a:endParaRPr sz="15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3B3838"/>
                </a:buClr>
                <a:buSzPts val="1200"/>
                <a:buFont typeface="Arial"/>
                <a:buNone/>
              </a:pPr>
              <a:r>
                <a:rPr lang="en-US" sz="1300" b="0" i="0" u="none" strike="noStrike" cap="none">
                  <a:solidFill>
                    <a:schemeClr val="dk1"/>
                  </a:solidFill>
                  <a:latin typeface="Arial"/>
                  <a:ea typeface="Arial"/>
                  <a:cs typeface="Arial"/>
                  <a:sym typeface="Arial"/>
                </a:rPr>
                <a:t>P.2</a:t>
              </a:r>
              <a:r>
                <a:rPr lang="en-US" sz="1300">
                  <a:solidFill>
                    <a:schemeClr val="dk1"/>
                  </a:solidFill>
                </a:rPr>
                <a:t>8</a:t>
              </a:r>
              <a:endParaRPr sz="15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P.2</a:t>
              </a:r>
              <a:r>
                <a:rPr lang="en-US" sz="1300">
                  <a:solidFill>
                    <a:schemeClr val="dk1"/>
                  </a:solidFill>
                </a:rPr>
                <a:t>9</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P.</a:t>
              </a:r>
              <a:r>
                <a:rPr lang="en-US" sz="1300">
                  <a:solidFill>
                    <a:schemeClr val="dk1"/>
                  </a:solidFill>
                </a:rPr>
                <a:t>30</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P.3</a:t>
              </a:r>
              <a:r>
                <a:rPr lang="en-US" sz="1300">
                  <a:solidFill>
                    <a:schemeClr val="dk1"/>
                  </a:solidFill>
                </a:rPr>
                <a:t>1</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P.3</a:t>
              </a:r>
              <a:r>
                <a:rPr lang="en-US" sz="1300">
                  <a:solidFill>
                    <a:schemeClr val="dk1"/>
                  </a:solidFill>
                </a:rPr>
                <a:t>2</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P.3</a:t>
              </a:r>
              <a:r>
                <a:rPr lang="en-US" sz="1300">
                  <a:solidFill>
                    <a:schemeClr val="dk1"/>
                  </a:solidFill>
                </a:rPr>
                <a:t>3</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P.3</a:t>
              </a:r>
              <a:r>
                <a:rPr lang="en-US" sz="1300">
                  <a:solidFill>
                    <a:schemeClr val="dk1"/>
                  </a:solidFill>
                </a:rPr>
                <a:t>4</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P.3</a:t>
              </a:r>
              <a:r>
                <a:rPr lang="en-US" sz="1300">
                  <a:solidFill>
                    <a:schemeClr val="dk1"/>
                  </a:solidFill>
                </a:rPr>
                <a:t>5</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P.3</a:t>
              </a:r>
              <a:r>
                <a:rPr lang="en-US" sz="1300">
                  <a:solidFill>
                    <a:schemeClr val="dk1"/>
                  </a:solidFill>
                </a:rPr>
                <a:t>6</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chemeClr val="dk1"/>
                </a:buClr>
                <a:buSzPts val="1200"/>
                <a:buFont typeface="Arial"/>
                <a:buNone/>
              </a:pPr>
              <a:r>
                <a:rPr lang="en-US" sz="1300" b="0" i="0" u="none" strike="noStrike" cap="none">
                  <a:solidFill>
                    <a:schemeClr val="dk1"/>
                  </a:solidFill>
                  <a:latin typeface="Arial"/>
                  <a:ea typeface="Arial"/>
                  <a:cs typeface="Arial"/>
                  <a:sym typeface="Arial"/>
                </a:rPr>
                <a:t>P.3</a:t>
              </a:r>
              <a:r>
                <a:rPr lang="en-US" sz="1300">
                  <a:solidFill>
                    <a:schemeClr val="dk1"/>
                  </a:solidFill>
                </a:rPr>
                <a:t>7</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chemeClr val="dk1"/>
                </a:buClr>
                <a:buSzPts val="1200"/>
                <a:buFont typeface="Arial"/>
                <a:buNone/>
              </a:pPr>
              <a:r>
                <a:rPr lang="en-US" sz="1300" b="0" i="0" u="none" strike="noStrike" cap="none">
                  <a:solidFill>
                    <a:schemeClr val="dk1"/>
                  </a:solidFill>
                  <a:latin typeface="Arial"/>
                  <a:ea typeface="Arial"/>
                  <a:cs typeface="Arial"/>
                  <a:sym typeface="Arial"/>
                </a:rPr>
                <a:t>P.3</a:t>
              </a:r>
              <a:r>
                <a:rPr lang="en-US" sz="1300">
                  <a:solidFill>
                    <a:schemeClr val="dk1"/>
                  </a:solidFill>
                </a:rPr>
                <a:t>8</a:t>
              </a:r>
              <a:endParaRPr sz="1300" b="0" i="0" u="none" strike="noStrike" cap="none">
                <a:solidFill>
                  <a:schemeClr val="dk1"/>
                </a:solidFill>
                <a:latin typeface="Arial"/>
                <a:ea typeface="Arial"/>
                <a:cs typeface="Arial"/>
                <a:sym typeface="Arial"/>
              </a:endParaRPr>
            </a:p>
          </p:txBody>
        </p:sp>
        <p:sp>
          <p:nvSpPr>
            <p:cNvPr id="180" name="Google Shape;180;g27bbda0ad56_0_0"/>
            <p:cNvSpPr txBox="1"/>
            <p:nvPr/>
          </p:nvSpPr>
          <p:spPr>
            <a:xfrm>
              <a:off x="2944788" y="2160651"/>
              <a:ext cx="3784500" cy="3594000"/>
            </a:xfrm>
            <a:prstGeom prst="rect">
              <a:avLst/>
            </a:prstGeom>
            <a:noFill/>
            <a:ln>
              <a:noFill/>
            </a:ln>
          </p:spPr>
          <p:txBody>
            <a:bodyPr spcFirstLastPara="1" wrap="square" lIns="91425" tIns="45700" rIns="91425" bIns="45700" anchor="t" anchorCtr="0">
              <a:spAutoFit/>
            </a:bodyPr>
            <a:lstStyle/>
            <a:p>
              <a:pPr marL="0" marR="0" lvl="0" indent="0" algn="r" rtl="0">
                <a:lnSpc>
                  <a:spcPct val="150000"/>
                </a:lnSpc>
                <a:spcBef>
                  <a:spcPts val="0"/>
                </a:spcBef>
                <a:spcAft>
                  <a:spcPts val="0"/>
                </a:spcAft>
                <a:buClr>
                  <a:srgbClr val="AFABAB"/>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AFABAB"/>
                </a:buClr>
                <a:buSzPts val="1200"/>
                <a:buFont typeface="Arial"/>
                <a:buNone/>
              </a:pPr>
              <a:r>
                <a:rPr lang="en-US" sz="1300" b="0" i="0" u="none" strike="noStrike" cap="none">
                  <a:solidFill>
                    <a:schemeClr val="dk1"/>
                  </a:solidFill>
                  <a:latin typeface="Arial"/>
                  <a:ea typeface="Arial"/>
                  <a:cs typeface="Arial"/>
                  <a:sym typeface="Arial"/>
                </a:rPr>
                <a:t>-------------------------------------------------</a:t>
              </a:r>
              <a:endParaRPr sz="15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a:t>
              </a:r>
              <a:endParaRPr sz="15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a:t>
              </a:r>
              <a:endParaRPr sz="15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a:t>
              </a:r>
              <a:endParaRPr sz="15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rgbClr val="000000"/>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chemeClr val="dk1"/>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a:p>
              <a:pPr marL="0" marR="0" lvl="0" indent="0" algn="r" rtl="0">
                <a:lnSpc>
                  <a:spcPct val="150000"/>
                </a:lnSpc>
                <a:spcBef>
                  <a:spcPts val="0"/>
                </a:spcBef>
                <a:spcAft>
                  <a:spcPts val="0"/>
                </a:spcAft>
                <a:buClr>
                  <a:schemeClr val="dk1"/>
                </a:buClr>
                <a:buSzPts val="1200"/>
                <a:buFont typeface="Arial"/>
                <a:buNone/>
              </a:pPr>
              <a:r>
                <a:rPr lang="en-US" sz="1300" b="0" i="0" u="none" strike="noStrike" cap="none">
                  <a:solidFill>
                    <a:schemeClr val="dk1"/>
                  </a:solidFill>
                  <a:latin typeface="Arial"/>
                  <a:ea typeface="Arial"/>
                  <a:cs typeface="Arial"/>
                  <a:sym typeface="Arial"/>
                </a:rPr>
                <a:t>-------------------------------------------------</a:t>
              </a:r>
              <a:endParaRPr sz="1300" b="0" i="0" u="none" strike="noStrike" cap="none">
                <a:solidFill>
                  <a:schemeClr val="dk1"/>
                </a:solidFill>
                <a:latin typeface="Arial"/>
                <a:ea typeface="Arial"/>
                <a:cs typeface="Arial"/>
                <a:sym typeface="Arial"/>
              </a:endParaRPr>
            </a:p>
          </p:txBody>
        </p:sp>
      </p:grpSp>
      <p:sp>
        <p:nvSpPr>
          <p:cNvPr id="181" name="Google Shape;181;g27bbda0ad56_0_0"/>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3</a:t>
            </a:fld>
            <a:endParaRPr sz="8000">
              <a:solidFill>
                <a:schemeClr val="lt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28"/>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残業</a:t>
            </a:r>
            <a:r>
              <a:rPr lang="en-US" sz="1600">
                <a:latin typeface="Arial"/>
                <a:ea typeface="Arial"/>
                <a:cs typeface="Arial"/>
                <a:sym typeface="Arial"/>
              </a:rPr>
              <a:t>を</a:t>
            </a:r>
            <a:r>
              <a:rPr lang="en-US" sz="1600" b="0" i="0" u="none" strike="noStrike" cap="none">
                <a:solidFill>
                  <a:schemeClr val="dk1"/>
                </a:solidFill>
                <a:latin typeface="Arial"/>
                <a:ea typeface="Arial"/>
                <a:cs typeface="Arial"/>
                <a:sym typeface="Arial"/>
              </a:rPr>
              <a:t>申請する</a:t>
            </a:r>
            <a:r>
              <a:rPr lang="en-US" sz="1600">
                <a:latin typeface="Arial"/>
                <a:ea typeface="Arial"/>
                <a:cs typeface="Arial"/>
                <a:sym typeface="Arial"/>
              </a:rPr>
              <a:t>（</a:t>
            </a:r>
            <a:r>
              <a:rPr lang="en-US" sz="1600" u="sng">
                <a:solidFill>
                  <a:schemeClr val="hlink"/>
                </a:solidFill>
                <a:latin typeface="Arial"/>
                <a:ea typeface="Arial"/>
                <a:cs typeface="Arial"/>
                <a:sym typeface="Arial"/>
                <a:hlinkClick r:id="rId3"/>
              </a:rPr>
              <a:t>ヘルプページ</a:t>
            </a:r>
            <a:r>
              <a:rPr lang="en-US" sz="1600">
                <a:latin typeface="Arial"/>
                <a:ea typeface="Arial"/>
                <a:cs typeface="Arial"/>
                <a:sym typeface="Arial"/>
              </a:rPr>
              <a:t>）</a:t>
            </a:r>
            <a:endParaRPr sz="3600" b="0" i="0" u="none" strike="noStrike" cap="none">
              <a:solidFill>
                <a:schemeClr val="dk1"/>
              </a:solidFill>
              <a:latin typeface="Calibri"/>
              <a:ea typeface="Calibri"/>
              <a:cs typeface="Calibri"/>
              <a:sym typeface="Calibri"/>
            </a:endParaRPr>
          </a:p>
        </p:txBody>
      </p:sp>
      <p:pic>
        <p:nvPicPr>
          <p:cNvPr id="597" name="Google Shape;597;p28"/>
          <p:cNvPicPr preferRelativeResize="0">
            <a:picLocks noGrp="1"/>
          </p:cNvPicPr>
          <p:nvPr>
            <p:ph type="body" idx="1"/>
          </p:nvPr>
        </p:nvPicPr>
        <p:blipFill rotWithShape="1">
          <a:blip r:embed="rId4">
            <a:alphaModFix/>
          </a:blip>
          <a:srcRect/>
          <a:stretch/>
        </p:blipFill>
        <p:spPr>
          <a:xfrm>
            <a:off x="0" y="0"/>
            <a:ext cx="7559700" cy="966900"/>
          </a:xfrm>
          <a:prstGeom prst="rect">
            <a:avLst/>
          </a:prstGeom>
          <a:noFill/>
          <a:ln>
            <a:noFill/>
          </a:ln>
        </p:spPr>
      </p:pic>
      <p:sp>
        <p:nvSpPr>
          <p:cNvPr id="598" name="Google Shape;598;p28"/>
          <p:cNvSpPr txBox="1"/>
          <p:nvPr/>
        </p:nvSpPr>
        <p:spPr>
          <a:xfrm>
            <a:off x="361950" y="1653920"/>
            <a:ext cx="6521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残業の申請方法をご案内します。</a:t>
            </a:r>
            <a:endParaRPr sz="1400" b="0" i="0" u="none" strike="noStrike" cap="none">
              <a:solidFill>
                <a:srgbClr val="000000"/>
              </a:solidFill>
              <a:latin typeface="Arial"/>
              <a:ea typeface="Arial"/>
              <a:cs typeface="Arial"/>
              <a:sym typeface="Arial"/>
            </a:endParaRPr>
          </a:p>
        </p:txBody>
      </p:sp>
      <p:sp>
        <p:nvSpPr>
          <p:cNvPr id="599" name="Google Shape;599;p28"/>
          <p:cNvSpPr txBox="1"/>
          <p:nvPr/>
        </p:nvSpPr>
        <p:spPr>
          <a:xfrm>
            <a:off x="361938" y="2006153"/>
            <a:ext cx="60720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マイページメニューの「申請」から「残業申請」をクリックする</a:t>
            </a:r>
            <a:endParaRPr sz="1100" b="1" i="0" u="none" strike="noStrike" cap="none">
              <a:solidFill>
                <a:schemeClr val="dk1"/>
              </a:solidFill>
              <a:latin typeface="Arial"/>
              <a:ea typeface="Arial"/>
              <a:cs typeface="Arial"/>
              <a:sym typeface="Arial"/>
            </a:endParaRPr>
          </a:p>
        </p:txBody>
      </p:sp>
      <p:sp>
        <p:nvSpPr>
          <p:cNvPr id="600" name="Google Shape;600;p28"/>
          <p:cNvSpPr txBox="1"/>
          <p:nvPr/>
        </p:nvSpPr>
        <p:spPr>
          <a:xfrm>
            <a:off x="361950" y="4185603"/>
            <a:ext cx="6521400" cy="498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シフト開始時刻より早い勤務の申請は「新規早出申請」、</a:t>
            </a:r>
            <a:br>
              <a:rPr lang="en-US" sz="1100" b="1" i="0" u="none" strike="noStrike" cap="none">
                <a:solidFill>
                  <a:schemeClr val="dk1"/>
                </a:solidFill>
                <a:latin typeface="Arial"/>
                <a:ea typeface="Arial"/>
                <a:cs typeface="Arial"/>
                <a:sym typeface="Arial"/>
              </a:rPr>
            </a:br>
            <a:r>
              <a:rPr lang="en-US" sz="1100" b="1" i="0" u="none" strike="noStrike" cap="none">
                <a:solidFill>
                  <a:schemeClr val="dk1"/>
                </a:solidFill>
                <a:latin typeface="Arial"/>
                <a:ea typeface="Arial"/>
                <a:cs typeface="Arial"/>
                <a:sym typeface="Arial"/>
              </a:rPr>
              <a:t>シフト終了時刻より遅い勤務の申請は「新規残業申請」をクリックする</a:t>
            </a:r>
            <a:endParaRPr sz="1100" b="1" i="0" u="none" strike="noStrike" cap="none">
              <a:solidFill>
                <a:schemeClr val="dk1"/>
              </a:solidFill>
              <a:latin typeface="Arial"/>
              <a:ea typeface="Arial"/>
              <a:cs typeface="Arial"/>
              <a:sym typeface="Arial"/>
            </a:endParaRPr>
          </a:p>
        </p:txBody>
      </p:sp>
      <p:sp>
        <p:nvSpPr>
          <p:cNvPr id="601" name="Google Shape;601;p28"/>
          <p:cNvSpPr txBox="1"/>
          <p:nvPr/>
        </p:nvSpPr>
        <p:spPr>
          <a:xfrm>
            <a:off x="361950" y="6406444"/>
            <a:ext cx="68832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3. 申請フォームに必要事項を入力し、「確認画面に進む」ボタンをクリックする</a:t>
            </a:r>
            <a:endParaRPr sz="1100" b="1" i="0" u="none" strike="noStrike" cap="none">
              <a:solidFill>
                <a:schemeClr val="dk1"/>
              </a:solidFill>
              <a:latin typeface="Arial"/>
              <a:ea typeface="Arial"/>
              <a:cs typeface="Arial"/>
              <a:sym typeface="Arial"/>
            </a:endParaRPr>
          </a:p>
        </p:txBody>
      </p:sp>
      <p:grpSp>
        <p:nvGrpSpPr>
          <p:cNvPr id="602" name="Google Shape;602;p28"/>
          <p:cNvGrpSpPr/>
          <p:nvPr/>
        </p:nvGrpSpPr>
        <p:grpSpPr>
          <a:xfrm>
            <a:off x="2054237" y="6761677"/>
            <a:ext cx="3451201" cy="1820951"/>
            <a:chOff x="332200" y="6560250"/>
            <a:chExt cx="3451201" cy="1820951"/>
          </a:xfrm>
        </p:grpSpPr>
        <p:pic>
          <p:nvPicPr>
            <p:cNvPr id="603" name="Google Shape;603;p28"/>
            <p:cNvPicPr preferRelativeResize="0"/>
            <p:nvPr/>
          </p:nvPicPr>
          <p:blipFill rotWithShape="1">
            <a:blip r:embed="rId5">
              <a:alphaModFix/>
            </a:blip>
            <a:srcRect/>
            <a:stretch/>
          </p:blipFill>
          <p:spPr>
            <a:xfrm>
              <a:off x="332200" y="6560250"/>
              <a:ext cx="3451201" cy="1820951"/>
            </a:xfrm>
            <a:prstGeom prst="rect">
              <a:avLst/>
            </a:prstGeom>
            <a:noFill/>
            <a:ln w="19050" cap="flat" cmpd="sng">
              <a:solidFill>
                <a:schemeClr val="lt2"/>
              </a:solidFill>
              <a:prstDash val="solid"/>
              <a:round/>
              <a:headEnd type="none" w="sm" len="sm"/>
              <a:tailEnd type="none" w="sm" len="sm"/>
            </a:ln>
          </p:spPr>
        </p:pic>
        <p:sp>
          <p:nvSpPr>
            <p:cNvPr id="604" name="Google Shape;604;p28"/>
            <p:cNvSpPr/>
            <p:nvPr/>
          </p:nvSpPr>
          <p:spPr>
            <a:xfrm>
              <a:off x="3064304" y="8106652"/>
              <a:ext cx="677400" cy="2442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05" name="Google Shape;605;p28"/>
          <p:cNvGrpSpPr/>
          <p:nvPr/>
        </p:nvGrpSpPr>
        <p:grpSpPr>
          <a:xfrm>
            <a:off x="1938188" y="9031494"/>
            <a:ext cx="3683299" cy="1095211"/>
            <a:chOff x="332201" y="9031494"/>
            <a:chExt cx="3683299" cy="1095211"/>
          </a:xfrm>
        </p:grpSpPr>
        <p:pic>
          <p:nvPicPr>
            <p:cNvPr id="606" name="Google Shape;606;p28"/>
            <p:cNvPicPr preferRelativeResize="0"/>
            <p:nvPr/>
          </p:nvPicPr>
          <p:blipFill rotWithShape="1">
            <a:blip r:embed="rId6">
              <a:alphaModFix/>
            </a:blip>
            <a:srcRect/>
            <a:stretch/>
          </p:blipFill>
          <p:spPr>
            <a:xfrm>
              <a:off x="332201" y="9031494"/>
              <a:ext cx="3673108" cy="1095211"/>
            </a:xfrm>
            <a:prstGeom prst="rect">
              <a:avLst/>
            </a:prstGeom>
            <a:noFill/>
            <a:ln w="19050" cap="flat" cmpd="sng">
              <a:solidFill>
                <a:schemeClr val="lt2"/>
              </a:solidFill>
              <a:prstDash val="solid"/>
              <a:round/>
              <a:headEnd type="none" w="sm" len="sm"/>
              <a:tailEnd type="none" w="sm" len="sm"/>
            </a:ln>
          </p:spPr>
        </p:pic>
        <p:sp>
          <p:nvSpPr>
            <p:cNvPr id="607" name="Google Shape;607;p28"/>
            <p:cNvSpPr/>
            <p:nvPr/>
          </p:nvSpPr>
          <p:spPr>
            <a:xfrm>
              <a:off x="3544200" y="9820155"/>
              <a:ext cx="471300" cy="2748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08" name="Google Shape;608;p28"/>
          <p:cNvSpPr txBox="1"/>
          <p:nvPr/>
        </p:nvSpPr>
        <p:spPr>
          <a:xfrm>
            <a:off x="362050" y="8676261"/>
            <a:ext cx="68832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4. 申請内容を確認し、間違いがなければ「申請」をクリックして、申請を完了する</a:t>
            </a:r>
            <a:endParaRPr sz="1100" b="1" i="0" u="none" strike="noStrike" cap="none">
              <a:solidFill>
                <a:schemeClr val="dk1"/>
              </a:solidFill>
              <a:latin typeface="Arial"/>
              <a:ea typeface="Arial"/>
              <a:cs typeface="Arial"/>
              <a:sym typeface="Arial"/>
            </a:endParaRPr>
          </a:p>
        </p:txBody>
      </p:sp>
      <p:sp>
        <p:nvSpPr>
          <p:cNvPr id="609" name="Google Shape;609;p28"/>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30</a:t>
            </a:fld>
            <a:endParaRPr sz="8000">
              <a:solidFill>
                <a:schemeClr val="lt1"/>
              </a:solidFill>
              <a:latin typeface="Arial"/>
              <a:ea typeface="Arial"/>
              <a:cs typeface="Arial"/>
              <a:sym typeface="Arial"/>
            </a:endParaRPr>
          </a:p>
        </p:txBody>
      </p:sp>
      <p:sp>
        <p:nvSpPr>
          <p:cNvPr id="610" name="Google Shape;610;p28"/>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申請</a:t>
            </a:r>
            <a:endParaRPr sz="1400" b="0" i="0" u="none" strike="noStrike" cap="none">
              <a:solidFill>
                <a:srgbClr val="000000"/>
              </a:solidFill>
              <a:latin typeface="Arial"/>
              <a:ea typeface="Arial"/>
              <a:cs typeface="Arial"/>
              <a:sym typeface="Arial"/>
            </a:endParaRPr>
          </a:p>
        </p:txBody>
      </p:sp>
      <p:pic>
        <p:nvPicPr>
          <p:cNvPr id="611" name="Google Shape;611;p28"/>
          <p:cNvPicPr preferRelativeResize="0"/>
          <p:nvPr/>
        </p:nvPicPr>
        <p:blipFill rotWithShape="1">
          <a:blip r:embed="rId7">
            <a:alphaModFix/>
          </a:blip>
          <a:srcRect/>
          <a:stretch/>
        </p:blipFill>
        <p:spPr>
          <a:xfrm>
            <a:off x="2075742" y="2361386"/>
            <a:ext cx="3408191" cy="1730584"/>
          </a:xfrm>
          <a:prstGeom prst="rect">
            <a:avLst/>
          </a:prstGeom>
          <a:noFill/>
          <a:ln>
            <a:noFill/>
          </a:ln>
        </p:spPr>
      </p:pic>
      <p:pic>
        <p:nvPicPr>
          <p:cNvPr id="612" name="Google Shape;612;p28"/>
          <p:cNvPicPr preferRelativeResize="0"/>
          <p:nvPr/>
        </p:nvPicPr>
        <p:blipFill rotWithShape="1">
          <a:blip r:embed="rId8">
            <a:alphaModFix/>
          </a:blip>
          <a:srcRect/>
          <a:stretch/>
        </p:blipFill>
        <p:spPr>
          <a:xfrm>
            <a:off x="688103" y="4777836"/>
            <a:ext cx="6183470" cy="15349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29"/>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残業申請一覧を確認する</a:t>
            </a:r>
            <a:endParaRPr sz="3600" b="0" i="0" u="none" strike="noStrike" cap="none">
              <a:solidFill>
                <a:schemeClr val="dk1"/>
              </a:solidFill>
              <a:latin typeface="Calibri"/>
              <a:ea typeface="Calibri"/>
              <a:cs typeface="Calibri"/>
              <a:sym typeface="Calibri"/>
            </a:endParaRPr>
          </a:p>
        </p:txBody>
      </p:sp>
      <p:pic>
        <p:nvPicPr>
          <p:cNvPr id="618" name="Google Shape;618;p29"/>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619" name="Google Shape;619;p29"/>
          <p:cNvSpPr txBox="1"/>
          <p:nvPr/>
        </p:nvSpPr>
        <p:spPr>
          <a:xfrm>
            <a:off x="361950" y="1694688"/>
            <a:ext cx="6521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残業申請の履歴を確認する方法をご案内します。</a:t>
            </a:r>
            <a:endParaRPr sz="1400" b="0" i="0" u="none" strike="noStrike" cap="none">
              <a:solidFill>
                <a:srgbClr val="000000"/>
              </a:solidFill>
              <a:latin typeface="Arial"/>
              <a:ea typeface="Arial"/>
              <a:cs typeface="Arial"/>
              <a:sym typeface="Arial"/>
            </a:endParaRPr>
          </a:p>
        </p:txBody>
      </p:sp>
      <p:sp>
        <p:nvSpPr>
          <p:cNvPr id="620" name="Google Shape;620;p29"/>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31</a:t>
            </a:fld>
            <a:endParaRPr sz="8000">
              <a:solidFill>
                <a:schemeClr val="lt1"/>
              </a:solidFill>
              <a:latin typeface="Arial"/>
              <a:ea typeface="Arial"/>
              <a:cs typeface="Arial"/>
              <a:sym typeface="Arial"/>
            </a:endParaRPr>
          </a:p>
        </p:txBody>
      </p:sp>
      <p:sp>
        <p:nvSpPr>
          <p:cNvPr id="621" name="Google Shape;621;p29"/>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申請</a:t>
            </a:r>
            <a:endParaRPr sz="1400" b="0" i="0" u="none" strike="noStrike" cap="none">
              <a:solidFill>
                <a:srgbClr val="000000"/>
              </a:solidFill>
              <a:latin typeface="Arial"/>
              <a:ea typeface="Arial"/>
              <a:cs typeface="Arial"/>
              <a:sym typeface="Arial"/>
            </a:endParaRPr>
          </a:p>
        </p:txBody>
      </p:sp>
      <p:grpSp>
        <p:nvGrpSpPr>
          <p:cNvPr id="622" name="Google Shape;622;p29"/>
          <p:cNvGrpSpPr/>
          <p:nvPr/>
        </p:nvGrpSpPr>
        <p:grpSpPr>
          <a:xfrm>
            <a:off x="361938" y="2189165"/>
            <a:ext cx="6072000" cy="2144584"/>
            <a:chOff x="361938" y="2063750"/>
            <a:chExt cx="6072000" cy="2144584"/>
          </a:xfrm>
        </p:grpSpPr>
        <p:sp>
          <p:nvSpPr>
            <p:cNvPr id="623" name="Google Shape;623;p29"/>
            <p:cNvSpPr txBox="1"/>
            <p:nvPr/>
          </p:nvSpPr>
          <p:spPr>
            <a:xfrm>
              <a:off x="361938" y="2063750"/>
              <a:ext cx="60720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マイページメニューの「申請」から「残業申請」をクリックする</a:t>
              </a:r>
              <a:endParaRPr sz="1100" b="1" i="0" u="none" strike="noStrike" cap="none">
                <a:solidFill>
                  <a:schemeClr val="dk1"/>
                </a:solidFill>
                <a:latin typeface="Arial"/>
                <a:ea typeface="Arial"/>
                <a:cs typeface="Arial"/>
                <a:sym typeface="Arial"/>
              </a:endParaRPr>
            </a:p>
          </p:txBody>
        </p:sp>
        <p:pic>
          <p:nvPicPr>
            <p:cNvPr id="624" name="Google Shape;624;p29"/>
            <p:cNvPicPr preferRelativeResize="0"/>
            <p:nvPr/>
          </p:nvPicPr>
          <p:blipFill rotWithShape="1">
            <a:blip r:embed="rId4">
              <a:alphaModFix/>
            </a:blip>
            <a:srcRect/>
            <a:stretch/>
          </p:blipFill>
          <p:spPr>
            <a:xfrm>
              <a:off x="2075742" y="2477750"/>
              <a:ext cx="3408191" cy="1730584"/>
            </a:xfrm>
            <a:prstGeom prst="rect">
              <a:avLst/>
            </a:prstGeom>
            <a:noFill/>
            <a:ln>
              <a:noFill/>
            </a:ln>
          </p:spPr>
        </p:pic>
      </p:grpSp>
      <p:grpSp>
        <p:nvGrpSpPr>
          <p:cNvPr id="625" name="Google Shape;625;p29"/>
          <p:cNvGrpSpPr/>
          <p:nvPr/>
        </p:nvGrpSpPr>
        <p:grpSpPr>
          <a:xfrm>
            <a:off x="361950" y="4569625"/>
            <a:ext cx="6783363" cy="3266025"/>
            <a:chOff x="361950" y="4569625"/>
            <a:chExt cx="6783363" cy="3266025"/>
          </a:xfrm>
        </p:grpSpPr>
        <p:sp>
          <p:nvSpPr>
            <p:cNvPr id="626" name="Google Shape;626;p29"/>
            <p:cNvSpPr txBox="1"/>
            <p:nvPr/>
          </p:nvSpPr>
          <p:spPr>
            <a:xfrm>
              <a:off x="361950" y="4569625"/>
              <a:ext cx="66588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確認したい期間を指定し、「表示」をクリックして期間内の申請を表示する</a:t>
              </a:r>
              <a:endParaRPr sz="1100" b="1" i="0" u="none" strike="noStrike" cap="none">
                <a:solidFill>
                  <a:schemeClr val="dk1"/>
                </a:solidFill>
                <a:latin typeface="Arial"/>
                <a:ea typeface="Arial"/>
                <a:cs typeface="Arial"/>
                <a:sym typeface="Arial"/>
              </a:endParaRPr>
            </a:p>
          </p:txBody>
        </p:sp>
        <p:sp>
          <p:nvSpPr>
            <p:cNvPr id="627" name="Google Shape;627;p29"/>
            <p:cNvSpPr txBox="1"/>
            <p:nvPr/>
          </p:nvSpPr>
          <p:spPr>
            <a:xfrm>
              <a:off x="361950" y="4856062"/>
              <a:ext cx="64485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chemeClr val="dk1"/>
                </a:buClr>
                <a:buSzPts val="1000"/>
                <a:buFont typeface="Arial"/>
                <a:buNone/>
              </a:pPr>
              <a:r>
                <a:rPr lang="en-US" sz="1100" b="0" i="0" u="none" strike="noStrike" cap="none">
                  <a:solidFill>
                    <a:schemeClr val="dk1"/>
                  </a:solidFill>
                  <a:latin typeface="Arial"/>
                  <a:ea typeface="Arial"/>
                  <a:cs typeface="Arial"/>
                  <a:sym typeface="Arial"/>
                </a:rPr>
                <a:t>残業申請一覧では申請の承認状況を「承認・却下」欄で確認できます。</a:t>
              </a:r>
              <a:endParaRPr sz="1100" b="0" i="0" u="none" strike="noStrike" cap="none">
                <a:solidFill>
                  <a:schemeClr val="dk1"/>
                </a:solidFill>
                <a:latin typeface="Arial"/>
                <a:ea typeface="Arial"/>
                <a:cs typeface="Arial"/>
                <a:sym typeface="Arial"/>
              </a:endParaRPr>
            </a:p>
          </p:txBody>
        </p:sp>
        <p:pic>
          <p:nvPicPr>
            <p:cNvPr id="628" name="Google Shape;628;p29"/>
            <p:cNvPicPr preferRelativeResize="0"/>
            <p:nvPr/>
          </p:nvPicPr>
          <p:blipFill rotWithShape="1">
            <a:blip r:embed="rId5">
              <a:alphaModFix/>
            </a:blip>
            <a:srcRect/>
            <a:stretch/>
          </p:blipFill>
          <p:spPr>
            <a:xfrm>
              <a:off x="414362" y="5270051"/>
              <a:ext cx="6730951" cy="2565599"/>
            </a:xfrm>
            <a:prstGeom prst="rect">
              <a:avLst/>
            </a:prstGeom>
            <a:noFill/>
            <a:ln>
              <a:noFill/>
            </a:ln>
          </p:spPr>
        </p:pic>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30"/>
          <p:cNvSpPr txBox="1">
            <a:spLocks noGrp="1"/>
          </p:cNvSpPr>
          <p:nvPr>
            <p:ph type="title"/>
          </p:nvPr>
        </p:nvSpPr>
        <p:spPr>
          <a:xfrm>
            <a:off x="361950" y="1331912"/>
            <a:ext cx="6521400" cy="3555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残業申請の申請時刻を変更する</a:t>
            </a:r>
            <a:endParaRPr sz="3600" b="0" i="0" u="none" strike="noStrike" cap="none">
              <a:solidFill>
                <a:schemeClr val="dk1"/>
              </a:solidFill>
              <a:latin typeface="Calibri"/>
              <a:ea typeface="Calibri"/>
              <a:cs typeface="Calibri"/>
              <a:sym typeface="Calibri"/>
            </a:endParaRPr>
          </a:p>
        </p:txBody>
      </p:sp>
      <p:pic>
        <p:nvPicPr>
          <p:cNvPr id="634" name="Google Shape;634;p30"/>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635" name="Google Shape;635;p30"/>
          <p:cNvSpPr txBox="1"/>
          <p:nvPr/>
        </p:nvSpPr>
        <p:spPr>
          <a:xfrm>
            <a:off x="361950" y="1655105"/>
            <a:ext cx="6521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残業の申請内容を修正する方法をご案内します。</a:t>
            </a:r>
            <a:endParaRPr sz="1200" b="0" i="0" u="none" strike="noStrike" cap="none">
              <a:solidFill>
                <a:srgbClr val="000000"/>
              </a:solidFill>
              <a:latin typeface="Arial"/>
              <a:ea typeface="Arial"/>
              <a:cs typeface="Arial"/>
              <a:sym typeface="Arial"/>
            </a:endParaRPr>
          </a:p>
        </p:txBody>
      </p:sp>
      <p:sp>
        <p:nvSpPr>
          <p:cNvPr id="636" name="Google Shape;636;p30"/>
          <p:cNvSpPr txBox="1"/>
          <p:nvPr/>
        </p:nvSpPr>
        <p:spPr>
          <a:xfrm>
            <a:off x="361950" y="2005275"/>
            <a:ext cx="61581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修正したい申請がある期間を指定して「表示」をクリックする</a:t>
            </a:r>
            <a:endParaRPr sz="1100" b="1" i="0" u="none" strike="noStrike" cap="none">
              <a:solidFill>
                <a:schemeClr val="dk1"/>
              </a:solidFill>
              <a:latin typeface="Arial"/>
              <a:ea typeface="Arial"/>
              <a:cs typeface="Arial"/>
              <a:sym typeface="Arial"/>
            </a:endParaRPr>
          </a:p>
        </p:txBody>
      </p:sp>
      <p:sp>
        <p:nvSpPr>
          <p:cNvPr id="637" name="Google Shape;637;p30"/>
          <p:cNvSpPr txBox="1"/>
          <p:nvPr/>
        </p:nvSpPr>
        <p:spPr>
          <a:xfrm>
            <a:off x="361950" y="5331043"/>
            <a:ext cx="68643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3. 表示された内容の申請を修正する場合は「変更」をクリックする</a:t>
            </a:r>
            <a:endParaRPr sz="1100" b="1" i="0" u="none" strike="noStrike" cap="none">
              <a:solidFill>
                <a:schemeClr val="dk1"/>
              </a:solidFill>
              <a:latin typeface="Arial"/>
              <a:ea typeface="Arial"/>
              <a:cs typeface="Arial"/>
              <a:sym typeface="Arial"/>
            </a:endParaRPr>
          </a:p>
        </p:txBody>
      </p:sp>
      <p:sp>
        <p:nvSpPr>
          <p:cNvPr id="638" name="Google Shape;638;p30"/>
          <p:cNvSpPr txBox="1"/>
          <p:nvPr/>
        </p:nvSpPr>
        <p:spPr>
          <a:xfrm>
            <a:off x="361900" y="7252309"/>
            <a:ext cx="68643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4. 修正したい項目を編集後、「確認画面に進む」をクリックする</a:t>
            </a:r>
            <a:endParaRPr sz="1100" b="1" i="0" u="none" strike="noStrike" cap="none">
              <a:solidFill>
                <a:schemeClr val="dk1"/>
              </a:solidFill>
              <a:latin typeface="Arial"/>
              <a:ea typeface="Arial"/>
              <a:cs typeface="Arial"/>
              <a:sym typeface="Arial"/>
            </a:endParaRPr>
          </a:p>
        </p:txBody>
      </p:sp>
      <p:sp>
        <p:nvSpPr>
          <p:cNvPr id="639" name="Google Shape;639;p30"/>
          <p:cNvSpPr txBox="1"/>
          <p:nvPr/>
        </p:nvSpPr>
        <p:spPr>
          <a:xfrm>
            <a:off x="361950" y="9818171"/>
            <a:ext cx="65748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000000"/>
              </a:buClr>
              <a:buSzPts val="1200"/>
              <a:buFont typeface="Arial"/>
              <a:buNone/>
            </a:pPr>
            <a:r>
              <a:rPr lang="en-US" sz="1100" b="1" i="0" u="none" strike="noStrike" cap="none">
                <a:solidFill>
                  <a:schemeClr val="dk1"/>
                </a:solidFill>
                <a:latin typeface="Arial"/>
                <a:ea typeface="Arial"/>
                <a:cs typeface="Arial"/>
                <a:sym typeface="Arial"/>
              </a:rPr>
              <a:t>5. 再度確認が表示されるので、「申請」をクリックして変更を完了する</a:t>
            </a:r>
            <a:endParaRPr sz="1100" b="1" i="0" u="none" strike="noStrike" cap="none">
              <a:solidFill>
                <a:schemeClr val="dk1"/>
              </a:solidFill>
              <a:latin typeface="Arial"/>
              <a:ea typeface="Arial"/>
              <a:cs typeface="Arial"/>
              <a:sym typeface="Arial"/>
            </a:endParaRPr>
          </a:p>
        </p:txBody>
      </p:sp>
      <p:grpSp>
        <p:nvGrpSpPr>
          <p:cNvPr id="640" name="Google Shape;640;p30"/>
          <p:cNvGrpSpPr/>
          <p:nvPr/>
        </p:nvGrpSpPr>
        <p:grpSpPr>
          <a:xfrm>
            <a:off x="957561" y="2358446"/>
            <a:ext cx="5644552" cy="1936500"/>
            <a:chOff x="623875" y="2249350"/>
            <a:chExt cx="5644552" cy="1936500"/>
          </a:xfrm>
        </p:grpSpPr>
        <p:pic>
          <p:nvPicPr>
            <p:cNvPr id="641" name="Google Shape;641;p30"/>
            <p:cNvPicPr preferRelativeResize="0"/>
            <p:nvPr/>
          </p:nvPicPr>
          <p:blipFill rotWithShape="1">
            <a:blip r:embed="rId4">
              <a:alphaModFix/>
            </a:blip>
            <a:srcRect/>
            <a:stretch/>
          </p:blipFill>
          <p:spPr>
            <a:xfrm>
              <a:off x="623875" y="2249350"/>
              <a:ext cx="5644552" cy="1936500"/>
            </a:xfrm>
            <a:prstGeom prst="rect">
              <a:avLst/>
            </a:prstGeom>
            <a:noFill/>
            <a:ln w="19050" cap="flat" cmpd="sng">
              <a:solidFill>
                <a:schemeClr val="lt2"/>
              </a:solidFill>
              <a:prstDash val="solid"/>
              <a:round/>
              <a:headEnd type="none" w="sm" len="sm"/>
              <a:tailEnd type="none" w="sm" len="sm"/>
            </a:ln>
          </p:spPr>
        </p:pic>
        <p:sp>
          <p:nvSpPr>
            <p:cNvPr id="642" name="Google Shape;642;p30"/>
            <p:cNvSpPr/>
            <p:nvPr/>
          </p:nvSpPr>
          <p:spPr>
            <a:xfrm>
              <a:off x="5811030" y="3241323"/>
              <a:ext cx="306900" cy="246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43" name="Google Shape;643;p30"/>
          <p:cNvSpPr txBox="1"/>
          <p:nvPr/>
        </p:nvSpPr>
        <p:spPr>
          <a:xfrm>
            <a:off x="361950" y="4386516"/>
            <a:ext cx="61581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修正したい申請の「申請No」をクリックする</a:t>
            </a:r>
            <a:endParaRPr sz="1100" b="1" i="0" u="none" strike="noStrike" cap="none">
              <a:solidFill>
                <a:schemeClr val="dk1"/>
              </a:solidFill>
              <a:latin typeface="Arial"/>
              <a:ea typeface="Arial"/>
              <a:cs typeface="Arial"/>
              <a:sym typeface="Arial"/>
            </a:endParaRPr>
          </a:p>
        </p:txBody>
      </p:sp>
      <p:grpSp>
        <p:nvGrpSpPr>
          <p:cNvPr id="644" name="Google Shape;644;p30"/>
          <p:cNvGrpSpPr/>
          <p:nvPr/>
        </p:nvGrpSpPr>
        <p:grpSpPr>
          <a:xfrm>
            <a:off x="642292" y="4739686"/>
            <a:ext cx="6275091" cy="499787"/>
            <a:chOff x="642288" y="4946750"/>
            <a:chExt cx="6275091" cy="499787"/>
          </a:xfrm>
        </p:grpSpPr>
        <p:pic>
          <p:nvPicPr>
            <p:cNvPr id="645" name="Google Shape;645;p30"/>
            <p:cNvPicPr preferRelativeResize="0"/>
            <p:nvPr/>
          </p:nvPicPr>
          <p:blipFill rotWithShape="1">
            <a:blip r:embed="rId5">
              <a:alphaModFix/>
            </a:blip>
            <a:srcRect/>
            <a:stretch/>
          </p:blipFill>
          <p:spPr>
            <a:xfrm>
              <a:off x="642288" y="4946750"/>
              <a:ext cx="6275091" cy="499787"/>
            </a:xfrm>
            <a:prstGeom prst="rect">
              <a:avLst/>
            </a:prstGeom>
            <a:noFill/>
            <a:ln w="19050" cap="flat" cmpd="sng">
              <a:solidFill>
                <a:schemeClr val="lt2"/>
              </a:solidFill>
              <a:prstDash val="solid"/>
              <a:round/>
              <a:headEnd type="none" w="sm" len="sm"/>
              <a:tailEnd type="none" w="sm" len="sm"/>
            </a:ln>
          </p:spPr>
        </p:pic>
        <p:sp>
          <p:nvSpPr>
            <p:cNvPr id="646" name="Google Shape;646;p30"/>
            <p:cNvSpPr/>
            <p:nvPr/>
          </p:nvSpPr>
          <p:spPr>
            <a:xfrm>
              <a:off x="812344" y="5206913"/>
              <a:ext cx="489300" cy="2247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47" name="Google Shape;647;p30"/>
          <p:cNvGrpSpPr/>
          <p:nvPr/>
        </p:nvGrpSpPr>
        <p:grpSpPr>
          <a:xfrm>
            <a:off x="1679601" y="5684213"/>
            <a:ext cx="4200474" cy="1476525"/>
            <a:chOff x="623875" y="5856925"/>
            <a:chExt cx="4200474" cy="1476525"/>
          </a:xfrm>
        </p:grpSpPr>
        <p:pic>
          <p:nvPicPr>
            <p:cNvPr id="648" name="Google Shape;648;p30"/>
            <p:cNvPicPr preferRelativeResize="0"/>
            <p:nvPr/>
          </p:nvPicPr>
          <p:blipFill rotWithShape="1">
            <a:blip r:embed="rId6">
              <a:alphaModFix/>
            </a:blip>
            <a:srcRect/>
            <a:stretch/>
          </p:blipFill>
          <p:spPr>
            <a:xfrm>
              <a:off x="623875" y="5856925"/>
              <a:ext cx="4200474" cy="1476525"/>
            </a:xfrm>
            <a:prstGeom prst="rect">
              <a:avLst/>
            </a:prstGeom>
            <a:noFill/>
            <a:ln w="19050" cap="flat" cmpd="sng">
              <a:solidFill>
                <a:schemeClr val="lt2"/>
              </a:solidFill>
              <a:prstDash val="solid"/>
              <a:round/>
              <a:headEnd type="none" w="sm" len="sm"/>
              <a:tailEnd type="none" w="sm" len="sm"/>
            </a:ln>
          </p:spPr>
        </p:pic>
        <p:sp>
          <p:nvSpPr>
            <p:cNvPr id="649" name="Google Shape;649;p30"/>
            <p:cNvSpPr/>
            <p:nvPr/>
          </p:nvSpPr>
          <p:spPr>
            <a:xfrm>
              <a:off x="4125726" y="7059051"/>
              <a:ext cx="311400" cy="2208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50" name="Google Shape;650;p30"/>
          <p:cNvGrpSpPr/>
          <p:nvPr/>
        </p:nvGrpSpPr>
        <p:grpSpPr>
          <a:xfrm>
            <a:off x="1679600" y="7605479"/>
            <a:ext cx="4200475" cy="2121122"/>
            <a:chOff x="623875" y="7743849"/>
            <a:chExt cx="4200475" cy="2121122"/>
          </a:xfrm>
        </p:grpSpPr>
        <p:pic>
          <p:nvPicPr>
            <p:cNvPr id="651" name="Google Shape;651;p30"/>
            <p:cNvPicPr preferRelativeResize="0"/>
            <p:nvPr/>
          </p:nvPicPr>
          <p:blipFill rotWithShape="1">
            <a:blip r:embed="rId7">
              <a:alphaModFix/>
            </a:blip>
            <a:srcRect/>
            <a:stretch/>
          </p:blipFill>
          <p:spPr>
            <a:xfrm>
              <a:off x="623875" y="7743849"/>
              <a:ext cx="4200475" cy="2121122"/>
            </a:xfrm>
            <a:prstGeom prst="rect">
              <a:avLst/>
            </a:prstGeom>
            <a:noFill/>
            <a:ln w="19050" cap="flat" cmpd="sng">
              <a:solidFill>
                <a:schemeClr val="lt2"/>
              </a:solidFill>
              <a:prstDash val="solid"/>
              <a:round/>
              <a:headEnd type="none" w="sm" len="sm"/>
              <a:tailEnd type="none" w="sm" len="sm"/>
            </a:ln>
          </p:spPr>
        </p:pic>
        <p:sp>
          <p:nvSpPr>
            <p:cNvPr id="652" name="Google Shape;652;p30"/>
            <p:cNvSpPr/>
            <p:nvPr/>
          </p:nvSpPr>
          <p:spPr>
            <a:xfrm>
              <a:off x="812339" y="8353483"/>
              <a:ext cx="1403700" cy="309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30"/>
            <p:cNvSpPr/>
            <p:nvPr/>
          </p:nvSpPr>
          <p:spPr>
            <a:xfrm>
              <a:off x="4005750" y="9584575"/>
              <a:ext cx="744000" cy="246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54" name="Google Shape;654;p30"/>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32</a:t>
            </a:fld>
            <a:endParaRPr sz="8000">
              <a:solidFill>
                <a:schemeClr val="lt1"/>
              </a:solidFill>
              <a:latin typeface="Arial"/>
              <a:ea typeface="Arial"/>
              <a:cs typeface="Arial"/>
              <a:sym typeface="Arial"/>
            </a:endParaRPr>
          </a:p>
        </p:txBody>
      </p:sp>
      <p:sp>
        <p:nvSpPr>
          <p:cNvPr id="655" name="Google Shape;655;p30"/>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申請</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31"/>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残業申請を取り下げる</a:t>
            </a:r>
            <a:endParaRPr sz="3600" b="0" i="0" u="none" strike="noStrike" cap="none">
              <a:solidFill>
                <a:schemeClr val="dk1"/>
              </a:solidFill>
              <a:latin typeface="Calibri"/>
              <a:ea typeface="Calibri"/>
              <a:cs typeface="Calibri"/>
              <a:sym typeface="Calibri"/>
            </a:endParaRPr>
          </a:p>
        </p:txBody>
      </p:sp>
      <p:pic>
        <p:nvPicPr>
          <p:cNvPr id="661" name="Google Shape;661;p31"/>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662" name="Google Shape;662;p31"/>
          <p:cNvSpPr txBox="1"/>
          <p:nvPr/>
        </p:nvSpPr>
        <p:spPr>
          <a:xfrm>
            <a:off x="361950" y="1698481"/>
            <a:ext cx="6521400" cy="702000"/>
          </a:xfrm>
          <a:prstGeom prst="rect">
            <a:avLst/>
          </a:prstGeom>
          <a:noFill/>
          <a:ln>
            <a:noFill/>
          </a:ln>
        </p:spPr>
        <p:txBody>
          <a:bodyPr spcFirstLastPara="1" wrap="square" lIns="91425" tIns="45700" rIns="91425" bIns="45700" anchor="ctr" anchorCtr="0">
            <a:sp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2E75B6"/>
                </a:solidFill>
                <a:latin typeface="Arial"/>
                <a:ea typeface="Arial"/>
                <a:cs typeface="Arial"/>
                <a:sym typeface="Arial"/>
              </a:rPr>
              <a:t>残業申請を取り下げる方法をご案内します。</a:t>
            </a:r>
            <a:br>
              <a:rPr lang="en-US" sz="1200" b="0" i="0" u="none" strike="noStrike" cap="none">
                <a:solidFill>
                  <a:srgbClr val="2E75B6"/>
                </a:solidFill>
                <a:latin typeface="Arial"/>
                <a:ea typeface="Arial"/>
                <a:cs typeface="Arial"/>
                <a:sym typeface="Arial"/>
              </a:rPr>
            </a:br>
            <a:r>
              <a:rPr lang="en-US" sz="1200" b="0" i="0" u="none" strike="noStrike" cap="none">
                <a:solidFill>
                  <a:srgbClr val="2E75B6"/>
                </a:solidFill>
                <a:latin typeface="Arial"/>
                <a:ea typeface="Arial"/>
                <a:cs typeface="Arial"/>
                <a:sym typeface="Arial"/>
              </a:rPr>
              <a:t>なお、承認済みの申請を取り下げ・変更することはできません。</a:t>
            </a:r>
            <a:br>
              <a:rPr lang="en-US" sz="1200" b="0" i="0" u="none" strike="noStrike" cap="none">
                <a:solidFill>
                  <a:srgbClr val="2E75B6"/>
                </a:solidFill>
                <a:latin typeface="Arial"/>
                <a:ea typeface="Arial"/>
                <a:cs typeface="Arial"/>
                <a:sym typeface="Arial"/>
              </a:rPr>
            </a:br>
            <a:r>
              <a:rPr lang="en-US" sz="1200" b="0" i="0" u="none" strike="noStrike" cap="none">
                <a:solidFill>
                  <a:srgbClr val="2E75B6"/>
                </a:solidFill>
                <a:latin typeface="Arial"/>
                <a:ea typeface="Arial"/>
                <a:cs typeface="Arial"/>
                <a:sym typeface="Arial"/>
              </a:rPr>
              <a:t>管理者にお問い合わせください。</a:t>
            </a:r>
            <a:endParaRPr sz="1400" b="0" i="0" u="none" strike="noStrike" cap="none">
              <a:solidFill>
                <a:srgbClr val="000000"/>
              </a:solidFill>
              <a:latin typeface="Arial"/>
              <a:ea typeface="Arial"/>
              <a:cs typeface="Arial"/>
              <a:sym typeface="Arial"/>
            </a:endParaRPr>
          </a:p>
        </p:txBody>
      </p:sp>
      <p:sp>
        <p:nvSpPr>
          <p:cNvPr id="663" name="Google Shape;663;p31"/>
          <p:cNvSpPr txBox="1"/>
          <p:nvPr/>
        </p:nvSpPr>
        <p:spPr>
          <a:xfrm>
            <a:off x="361950" y="8682538"/>
            <a:ext cx="65748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chemeClr val="dk1"/>
              </a:buClr>
              <a:buSzPts val="1100"/>
              <a:buFont typeface="Arial"/>
              <a:buNone/>
            </a:pPr>
            <a:r>
              <a:rPr lang="en-US" sz="1100" b="1" i="0" u="none" strike="noStrike" cap="none">
                <a:solidFill>
                  <a:schemeClr val="dk1"/>
                </a:solidFill>
                <a:latin typeface="Arial"/>
                <a:ea typeface="Arial"/>
                <a:cs typeface="Arial"/>
                <a:sym typeface="Arial"/>
              </a:rPr>
              <a:t>4. 再度確認が表示されるので、「削除」をクリックして取り下げを完了する</a:t>
            </a:r>
            <a:endParaRPr sz="1100" b="1" i="0" u="none" strike="noStrike" cap="none">
              <a:solidFill>
                <a:schemeClr val="dk1"/>
              </a:solidFill>
              <a:latin typeface="Arial"/>
              <a:ea typeface="Arial"/>
              <a:cs typeface="Arial"/>
              <a:sym typeface="Arial"/>
            </a:endParaRPr>
          </a:p>
        </p:txBody>
      </p:sp>
      <p:grpSp>
        <p:nvGrpSpPr>
          <p:cNvPr id="664" name="Google Shape;664;p31"/>
          <p:cNvGrpSpPr/>
          <p:nvPr/>
        </p:nvGrpSpPr>
        <p:grpSpPr>
          <a:xfrm>
            <a:off x="361950" y="2663555"/>
            <a:ext cx="6240164" cy="2298863"/>
            <a:chOff x="361950" y="2452950"/>
            <a:chExt cx="6240164" cy="2298863"/>
          </a:xfrm>
        </p:grpSpPr>
        <p:sp>
          <p:nvSpPr>
            <p:cNvPr id="665" name="Google Shape;665;p31"/>
            <p:cNvSpPr txBox="1"/>
            <p:nvPr/>
          </p:nvSpPr>
          <p:spPr>
            <a:xfrm>
              <a:off x="361950" y="2452950"/>
              <a:ext cx="61581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取り下げたい申請がある期間を指定して「表示」をクリックする</a:t>
              </a:r>
              <a:endParaRPr sz="1100" b="1" i="0" u="none" strike="noStrike" cap="none">
                <a:solidFill>
                  <a:schemeClr val="dk1"/>
                </a:solidFill>
                <a:latin typeface="Arial"/>
                <a:ea typeface="Arial"/>
                <a:cs typeface="Arial"/>
                <a:sym typeface="Arial"/>
              </a:endParaRPr>
            </a:p>
          </p:txBody>
        </p:sp>
        <p:grpSp>
          <p:nvGrpSpPr>
            <p:cNvPr id="666" name="Google Shape;666;p31"/>
            <p:cNvGrpSpPr/>
            <p:nvPr/>
          </p:nvGrpSpPr>
          <p:grpSpPr>
            <a:xfrm>
              <a:off x="957562" y="2815313"/>
              <a:ext cx="5644552" cy="1936500"/>
              <a:chOff x="623875" y="2739113"/>
              <a:chExt cx="5644552" cy="1936500"/>
            </a:xfrm>
          </p:grpSpPr>
          <p:pic>
            <p:nvPicPr>
              <p:cNvPr id="667" name="Google Shape;667;p31"/>
              <p:cNvPicPr preferRelativeResize="0"/>
              <p:nvPr/>
            </p:nvPicPr>
            <p:blipFill rotWithShape="1">
              <a:blip r:embed="rId4">
                <a:alphaModFix/>
              </a:blip>
              <a:srcRect/>
              <a:stretch/>
            </p:blipFill>
            <p:spPr>
              <a:xfrm>
                <a:off x="623875" y="2739113"/>
                <a:ext cx="5644552" cy="1936500"/>
              </a:xfrm>
              <a:prstGeom prst="rect">
                <a:avLst/>
              </a:prstGeom>
              <a:noFill/>
              <a:ln w="19050" cap="flat" cmpd="sng">
                <a:solidFill>
                  <a:schemeClr val="lt2"/>
                </a:solidFill>
                <a:prstDash val="solid"/>
                <a:round/>
                <a:headEnd type="none" w="sm" len="sm"/>
                <a:tailEnd type="none" w="sm" len="sm"/>
              </a:ln>
            </p:spPr>
          </p:pic>
          <p:sp>
            <p:nvSpPr>
              <p:cNvPr id="668" name="Google Shape;668;p31"/>
              <p:cNvSpPr/>
              <p:nvPr/>
            </p:nvSpPr>
            <p:spPr>
              <a:xfrm>
                <a:off x="5768126" y="3721550"/>
                <a:ext cx="395400" cy="273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669" name="Google Shape;669;p31"/>
          <p:cNvGrpSpPr/>
          <p:nvPr/>
        </p:nvGrpSpPr>
        <p:grpSpPr>
          <a:xfrm>
            <a:off x="361950" y="5225492"/>
            <a:ext cx="6555433" cy="854549"/>
            <a:chOff x="361950" y="5251950"/>
            <a:chExt cx="6555433" cy="854549"/>
          </a:xfrm>
        </p:grpSpPr>
        <p:sp>
          <p:nvSpPr>
            <p:cNvPr id="670" name="Google Shape;670;p31"/>
            <p:cNvSpPr txBox="1"/>
            <p:nvPr/>
          </p:nvSpPr>
          <p:spPr>
            <a:xfrm>
              <a:off x="361950" y="5251950"/>
              <a:ext cx="61581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取り下げたい申請の「申請No」をクリックする</a:t>
              </a:r>
              <a:endParaRPr sz="1100" b="1" i="0" u="none" strike="noStrike" cap="none">
                <a:solidFill>
                  <a:schemeClr val="dk1"/>
                </a:solidFill>
                <a:latin typeface="Arial"/>
                <a:ea typeface="Arial"/>
                <a:cs typeface="Arial"/>
                <a:sym typeface="Arial"/>
              </a:endParaRPr>
            </a:p>
          </p:txBody>
        </p:sp>
        <p:grpSp>
          <p:nvGrpSpPr>
            <p:cNvPr id="671" name="Google Shape;671;p31"/>
            <p:cNvGrpSpPr/>
            <p:nvPr/>
          </p:nvGrpSpPr>
          <p:grpSpPr>
            <a:xfrm>
              <a:off x="642292" y="5606712"/>
              <a:ext cx="6275091" cy="499787"/>
              <a:chOff x="623863" y="5454312"/>
              <a:chExt cx="6275091" cy="499787"/>
            </a:xfrm>
          </p:grpSpPr>
          <p:pic>
            <p:nvPicPr>
              <p:cNvPr id="672" name="Google Shape;672;p31"/>
              <p:cNvPicPr preferRelativeResize="0"/>
              <p:nvPr/>
            </p:nvPicPr>
            <p:blipFill rotWithShape="1">
              <a:blip r:embed="rId5">
                <a:alphaModFix/>
              </a:blip>
              <a:srcRect/>
              <a:stretch/>
            </p:blipFill>
            <p:spPr>
              <a:xfrm>
                <a:off x="623863" y="5454312"/>
                <a:ext cx="6275091" cy="499787"/>
              </a:xfrm>
              <a:prstGeom prst="rect">
                <a:avLst/>
              </a:prstGeom>
              <a:noFill/>
              <a:ln w="19050" cap="flat" cmpd="sng">
                <a:solidFill>
                  <a:schemeClr val="lt2"/>
                </a:solidFill>
                <a:prstDash val="solid"/>
                <a:round/>
                <a:headEnd type="none" w="sm" len="sm"/>
                <a:tailEnd type="none" w="sm" len="sm"/>
              </a:ln>
            </p:spPr>
          </p:pic>
          <p:sp>
            <p:nvSpPr>
              <p:cNvPr id="673" name="Google Shape;673;p31"/>
              <p:cNvSpPr/>
              <p:nvPr/>
            </p:nvSpPr>
            <p:spPr>
              <a:xfrm>
                <a:off x="793919" y="5714475"/>
                <a:ext cx="489300" cy="2247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674" name="Google Shape;674;p31"/>
          <p:cNvGrpSpPr/>
          <p:nvPr/>
        </p:nvGrpSpPr>
        <p:grpSpPr>
          <a:xfrm>
            <a:off x="361950" y="6343115"/>
            <a:ext cx="6158100" cy="2076349"/>
            <a:chOff x="361950" y="6641151"/>
            <a:chExt cx="6158100" cy="2076349"/>
          </a:xfrm>
        </p:grpSpPr>
        <p:sp>
          <p:nvSpPr>
            <p:cNvPr id="675" name="Google Shape;675;p31"/>
            <p:cNvSpPr txBox="1"/>
            <p:nvPr/>
          </p:nvSpPr>
          <p:spPr>
            <a:xfrm>
              <a:off x="361950" y="6641151"/>
              <a:ext cx="61581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chemeClr val="dk1"/>
                </a:buClr>
                <a:buSzPts val="1100"/>
                <a:buFont typeface="Arial"/>
                <a:buNone/>
              </a:pPr>
              <a:r>
                <a:rPr lang="en-US" sz="1100" b="1" i="0" u="none" strike="noStrike" cap="none">
                  <a:solidFill>
                    <a:schemeClr val="dk1"/>
                  </a:solidFill>
                  <a:latin typeface="Arial"/>
                  <a:ea typeface="Arial"/>
                  <a:cs typeface="Arial"/>
                  <a:sym typeface="Arial"/>
                </a:rPr>
                <a:t>3. 内容を確認して「削除」をクリックする</a:t>
              </a:r>
              <a:endParaRPr sz="1100" b="1" i="0" u="none" strike="noStrike" cap="none">
                <a:solidFill>
                  <a:schemeClr val="dk1"/>
                </a:solidFill>
                <a:latin typeface="Arial"/>
                <a:ea typeface="Arial"/>
                <a:cs typeface="Arial"/>
                <a:sym typeface="Arial"/>
              </a:endParaRPr>
            </a:p>
          </p:txBody>
        </p:sp>
        <p:grpSp>
          <p:nvGrpSpPr>
            <p:cNvPr id="676" name="Google Shape;676;p31"/>
            <p:cNvGrpSpPr/>
            <p:nvPr/>
          </p:nvGrpSpPr>
          <p:grpSpPr>
            <a:xfrm>
              <a:off x="1390280" y="7037575"/>
              <a:ext cx="4779114" cy="1679925"/>
              <a:chOff x="623875" y="6808975"/>
              <a:chExt cx="4779114" cy="1679925"/>
            </a:xfrm>
          </p:grpSpPr>
          <p:pic>
            <p:nvPicPr>
              <p:cNvPr id="677" name="Google Shape;677;p31"/>
              <p:cNvPicPr preferRelativeResize="0"/>
              <p:nvPr/>
            </p:nvPicPr>
            <p:blipFill rotWithShape="1">
              <a:blip r:embed="rId6">
                <a:alphaModFix/>
              </a:blip>
              <a:srcRect/>
              <a:stretch/>
            </p:blipFill>
            <p:spPr>
              <a:xfrm>
                <a:off x="623875" y="6808975"/>
                <a:ext cx="4779114" cy="1679925"/>
              </a:xfrm>
              <a:prstGeom prst="rect">
                <a:avLst/>
              </a:prstGeom>
              <a:noFill/>
              <a:ln w="19050" cap="flat" cmpd="sng">
                <a:solidFill>
                  <a:schemeClr val="lt2"/>
                </a:solidFill>
                <a:prstDash val="solid"/>
                <a:round/>
                <a:headEnd type="none" w="sm" len="sm"/>
                <a:tailEnd type="none" w="sm" len="sm"/>
              </a:ln>
            </p:spPr>
          </p:pic>
          <p:sp>
            <p:nvSpPr>
              <p:cNvPr id="678" name="Google Shape;678;p31"/>
              <p:cNvSpPr/>
              <p:nvPr/>
            </p:nvSpPr>
            <p:spPr>
              <a:xfrm>
                <a:off x="4935653" y="8181876"/>
                <a:ext cx="365400" cy="2451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679" name="Google Shape;679;p31"/>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33</a:t>
            </a:fld>
            <a:endParaRPr sz="8000">
              <a:solidFill>
                <a:schemeClr val="lt1"/>
              </a:solidFill>
              <a:latin typeface="Arial"/>
              <a:ea typeface="Arial"/>
              <a:cs typeface="Arial"/>
              <a:sym typeface="Arial"/>
            </a:endParaRPr>
          </a:p>
        </p:txBody>
      </p:sp>
      <p:sp>
        <p:nvSpPr>
          <p:cNvPr id="680" name="Google Shape;680;p31"/>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申請</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g3019e1b1819_0_34"/>
          <p:cNvSpPr txBox="1">
            <a:spLocks noGrp="1"/>
          </p:cNvSpPr>
          <p:nvPr>
            <p:ph type="title"/>
          </p:nvPr>
        </p:nvSpPr>
        <p:spPr>
          <a:xfrm>
            <a:off x="358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休日出勤</a:t>
            </a:r>
            <a:r>
              <a:rPr lang="en-US" sz="1600">
                <a:latin typeface="Arial"/>
                <a:ea typeface="Arial"/>
                <a:cs typeface="Arial"/>
                <a:sym typeface="Arial"/>
              </a:rPr>
              <a:t>を</a:t>
            </a:r>
            <a:r>
              <a:rPr lang="en-US" sz="1600" b="0" i="0" u="none" strike="noStrike" cap="none">
                <a:solidFill>
                  <a:schemeClr val="dk1"/>
                </a:solidFill>
                <a:latin typeface="Arial"/>
                <a:ea typeface="Arial"/>
                <a:cs typeface="Arial"/>
                <a:sym typeface="Arial"/>
              </a:rPr>
              <a:t>申請する</a:t>
            </a:r>
            <a:r>
              <a:rPr lang="en-US" sz="1600">
                <a:latin typeface="Arial"/>
                <a:ea typeface="Arial"/>
                <a:cs typeface="Arial"/>
                <a:sym typeface="Arial"/>
              </a:rPr>
              <a:t>（</a:t>
            </a:r>
            <a:r>
              <a:rPr lang="en-US" sz="1600" u="sng">
                <a:solidFill>
                  <a:schemeClr val="hlink"/>
                </a:solidFill>
                <a:latin typeface="Arial"/>
                <a:ea typeface="Arial"/>
                <a:cs typeface="Arial"/>
                <a:sym typeface="Arial"/>
                <a:hlinkClick r:id="rId3"/>
              </a:rPr>
              <a:t>ヘルプページ</a:t>
            </a:r>
            <a:r>
              <a:rPr lang="en-US" sz="1600">
                <a:latin typeface="Arial"/>
                <a:ea typeface="Arial"/>
                <a:cs typeface="Arial"/>
                <a:sym typeface="Arial"/>
              </a:rPr>
              <a:t>）</a:t>
            </a:r>
            <a:endParaRPr sz="3600" b="0" i="0" u="none" strike="noStrike" cap="none">
              <a:solidFill>
                <a:schemeClr val="dk1"/>
              </a:solidFill>
              <a:latin typeface="Calibri"/>
              <a:ea typeface="Calibri"/>
              <a:cs typeface="Calibri"/>
              <a:sym typeface="Calibri"/>
            </a:endParaRPr>
          </a:p>
        </p:txBody>
      </p:sp>
      <p:pic>
        <p:nvPicPr>
          <p:cNvPr id="686" name="Google Shape;686;g3019e1b1819_0_34"/>
          <p:cNvPicPr preferRelativeResize="0">
            <a:picLocks noGrp="1"/>
          </p:cNvPicPr>
          <p:nvPr>
            <p:ph type="body" idx="1"/>
          </p:nvPr>
        </p:nvPicPr>
        <p:blipFill rotWithShape="1">
          <a:blip r:embed="rId4">
            <a:alphaModFix/>
          </a:blip>
          <a:srcRect/>
          <a:stretch/>
        </p:blipFill>
        <p:spPr>
          <a:xfrm>
            <a:off x="0" y="0"/>
            <a:ext cx="7559700" cy="966900"/>
          </a:xfrm>
          <a:prstGeom prst="rect">
            <a:avLst/>
          </a:prstGeom>
          <a:noFill/>
          <a:ln>
            <a:noFill/>
          </a:ln>
        </p:spPr>
      </p:pic>
      <p:sp>
        <p:nvSpPr>
          <p:cNvPr id="687" name="Google Shape;687;g3019e1b1819_0_34"/>
          <p:cNvSpPr txBox="1"/>
          <p:nvPr/>
        </p:nvSpPr>
        <p:spPr>
          <a:xfrm>
            <a:off x="358950" y="1629483"/>
            <a:ext cx="6521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000000"/>
              </a:buClr>
              <a:buSzPts val="1200"/>
              <a:buFont typeface="Arial"/>
              <a:buNone/>
            </a:pPr>
            <a:r>
              <a:rPr lang="en-US" sz="1200" b="0" i="0" u="none" strike="noStrike" cap="none">
                <a:solidFill>
                  <a:srgbClr val="2E75B6"/>
                </a:solidFill>
                <a:latin typeface="Arial"/>
                <a:ea typeface="Arial"/>
                <a:cs typeface="Arial"/>
                <a:sym typeface="Arial"/>
              </a:rPr>
              <a:t>休日出勤申請についてご案内します。</a:t>
            </a:r>
            <a:endParaRPr sz="1400" b="0" i="0" u="none" strike="noStrike" cap="none">
              <a:solidFill>
                <a:srgbClr val="000000"/>
              </a:solidFill>
              <a:latin typeface="Arial"/>
              <a:ea typeface="Arial"/>
              <a:cs typeface="Arial"/>
              <a:sym typeface="Arial"/>
            </a:endParaRPr>
          </a:p>
        </p:txBody>
      </p:sp>
      <p:sp>
        <p:nvSpPr>
          <p:cNvPr id="688" name="Google Shape;688;g3019e1b1819_0_34"/>
          <p:cNvSpPr txBox="1"/>
          <p:nvPr/>
        </p:nvSpPr>
        <p:spPr>
          <a:xfrm>
            <a:off x="358950" y="4224170"/>
            <a:ext cx="60720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「新規申請」をクリックする</a:t>
            </a:r>
            <a:endParaRPr sz="1100" b="1" i="0" u="none" strike="noStrike" cap="none">
              <a:solidFill>
                <a:schemeClr val="dk1"/>
              </a:solidFill>
              <a:latin typeface="Arial"/>
              <a:ea typeface="Arial"/>
              <a:cs typeface="Arial"/>
              <a:sym typeface="Arial"/>
            </a:endParaRPr>
          </a:p>
        </p:txBody>
      </p:sp>
      <p:sp>
        <p:nvSpPr>
          <p:cNvPr id="689" name="Google Shape;689;g3019e1b1819_0_34"/>
          <p:cNvSpPr txBox="1"/>
          <p:nvPr/>
        </p:nvSpPr>
        <p:spPr>
          <a:xfrm>
            <a:off x="358950" y="6321660"/>
            <a:ext cx="67308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3. 申請フォームに必要事項を入力し「確認画面に進む」ボタンをクリックする</a:t>
            </a:r>
            <a:endParaRPr sz="1100" b="1" i="0" u="none" strike="noStrike" cap="none">
              <a:solidFill>
                <a:schemeClr val="dk1"/>
              </a:solidFill>
              <a:latin typeface="Arial"/>
              <a:ea typeface="Arial"/>
              <a:cs typeface="Arial"/>
              <a:sym typeface="Arial"/>
            </a:endParaRPr>
          </a:p>
        </p:txBody>
      </p:sp>
      <p:sp>
        <p:nvSpPr>
          <p:cNvPr id="690" name="Google Shape;690;g3019e1b1819_0_34"/>
          <p:cNvSpPr txBox="1"/>
          <p:nvPr/>
        </p:nvSpPr>
        <p:spPr>
          <a:xfrm>
            <a:off x="358950" y="8282829"/>
            <a:ext cx="68010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4. 申請内容を確認し、間違いがなければ「申請」をクリックして、申請を完了する</a:t>
            </a:r>
            <a:endParaRPr sz="1100" b="1" i="0" u="none" strike="noStrike" cap="none">
              <a:solidFill>
                <a:schemeClr val="dk1"/>
              </a:solidFill>
              <a:latin typeface="Arial"/>
              <a:ea typeface="Arial"/>
              <a:cs typeface="Arial"/>
              <a:sym typeface="Arial"/>
            </a:endParaRPr>
          </a:p>
        </p:txBody>
      </p:sp>
      <p:grpSp>
        <p:nvGrpSpPr>
          <p:cNvPr id="691" name="Google Shape;691;g3019e1b1819_0_34"/>
          <p:cNvGrpSpPr/>
          <p:nvPr/>
        </p:nvGrpSpPr>
        <p:grpSpPr>
          <a:xfrm>
            <a:off x="358950" y="6652455"/>
            <a:ext cx="7094475" cy="1561178"/>
            <a:chOff x="358950" y="6539836"/>
            <a:chExt cx="7094475" cy="1561178"/>
          </a:xfrm>
        </p:grpSpPr>
        <p:sp>
          <p:nvSpPr>
            <p:cNvPr id="692" name="Google Shape;692;g3019e1b1819_0_34"/>
            <p:cNvSpPr txBox="1"/>
            <p:nvPr/>
          </p:nvSpPr>
          <p:spPr>
            <a:xfrm>
              <a:off x="3510225" y="6539836"/>
              <a:ext cx="3943200" cy="14469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000"/>
                <a:buFont typeface="Arial"/>
                <a:buNone/>
              </a:pPr>
              <a:r>
                <a:rPr lang="en-US" sz="1100" b="0" i="0" u="none" strike="noStrike" cap="none">
                  <a:solidFill>
                    <a:schemeClr val="dk1"/>
                  </a:solidFill>
                  <a:latin typeface="Arial"/>
                  <a:ea typeface="Arial"/>
                  <a:cs typeface="Arial"/>
                  <a:sym typeface="Arial"/>
                </a:rPr>
                <a:t>「取得予定の休暇タイプ」は以下の３つとなります。</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◆代休：休日出勤日に打刻することで</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　　　　代休の休暇日数が付与されます。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000"/>
                <a:buFont typeface="Arial"/>
                <a:buNone/>
              </a:pPr>
              <a:r>
                <a:rPr lang="en-US" sz="1100" b="0" i="0" u="none" strike="noStrike" cap="none">
                  <a:solidFill>
                    <a:schemeClr val="dk1"/>
                  </a:solidFill>
                  <a:latin typeface="Arial"/>
                  <a:ea typeface="Arial"/>
                  <a:cs typeface="Arial"/>
                  <a:sym typeface="Arial"/>
                </a:rPr>
                <a:t>◆振休：選択後「休暇日」の項目が増えます。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000"/>
                <a:buFont typeface="Arial"/>
                <a:buNone/>
              </a:pPr>
              <a:r>
                <a:rPr lang="en-US" sz="1100" b="0" i="0" u="none" strike="noStrike" cap="none">
                  <a:solidFill>
                    <a:schemeClr val="dk1"/>
                  </a:solidFill>
                  <a:latin typeface="Arial"/>
                  <a:ea typeface="Arial"/>
                  <a:cs typeface="Arial"/>
                  <a:sym typeface="Arial"/>
                </a:rPr>
                <a:t>　　　「休日出勤日」と「休暇日」を振り替えます。</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◆休日出勤申請のみ：休暇日数を取得しません。</a:t>
              </a:r>
              <a:endParaRPr sz="1100" b="0" i="0" u="none" strike="noStrike" cap="none">
                <a:solidFill>
                  <a:schemeClr val="dk1"/>
                </a:solidFill>
                <a:latin typeface="Arial"/>
                <a:ea typeface="Arial"/>
                <a:cs typeface="Arial"/>
                <a:sym typeface="Arial"/>
              </a:endParaRPr>
            </a:p>
          </p:txBody>
        </p:sp>
        <p:grpSp>
          <p:nvGrpSpPr>
            <p:cNvPr id="693" name="Google Shape;693;g3019e1b1819_0_34"/>
            <p:cNvGrpSpPr/>
            <p:nvPr/>
          </p:nvGrpSpPr>
          <p:grpSpPr>
            <a:xfrm>
              <a:off x="358950" y="6539836"/>
              <a:ext cx="3059778" cy="1561178"/>
              <a:chOff x="363710" y="6692236"/>
              <a:chExt cx="3059778" cy="1561178"/>
            </a:xfrm>
          </p:grpSpPr>
          <p:pic>
            <p:nvPicPr>
              <p:cNvPr id="694" name="Google Shape;694;g3019e1b1819_0_34"/>
              <p:cNvPicPr preferRelativeResize="0"/>
              <p:nvPr/>
            </p:nvPicPr>
            <p:blipFill rotWithShape="1">
              <a:blip r:embed="rId5">
                <a:alphaModFix/>
              </a:blip>
              <a:srcRect/>
              <a:stretch/>
            </p:blipFill>
            <p:spPr>
              <a:xfrm>
                <a:off x="363710" y="6692236"/>
                <a:ext cx="3059778" cy="1561178"/>
              </a:xfrm>
              <a:prstGeom prst="rect">
                <a:avLst/>
              </a:prstGeom>
              <a:noFill/>
              <a:ln w="19050" cap="flat" cmpd="sng">
                <a:solidFill>
                  <a:schemeClr val="lt2"/>
                </a:solidFill>
                <a:prstDash val="solid"/>
                <a:round/>
                <a:headEnd type="none" w="sm" len="sm"/>
                <a:tailEnd type="none" w="sm" len="sm"/>
              </a:ln>
            </p:spPr>
          </p:pic>
          <p:sp>
            <p:nvSpPr>
              <p:cNvPr id="695" name="Google Shape;695;g3019e1b1819_0_34"/>
              <p:cNvSpPr/>
              <p:nvPr/>
            </p:nvSpPr>
            <p:spPr>
              <a:xfrm>
                <a:off x="2785101" y="7987475"/>
                <a:ext cx="619800" cy="2442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696" name="Google Shape;696;g3019e1b1819_0_34"/>
          <p:cNvGrpSpPr/>
          <p:nvPr/>
        </p:nvGrpSpPr>
        <p:grpSpPr>
          <a:xfrm>
            <a:off x="1056801" y="8613625"/>
            <a:ext cx="5446074" cy="1642650"/>
            <a:chOff x="374650" y="8918425"/>
            <a:chExt cx="5446074" cy="1642650"/>
          </a:xfrm>
        </p:grpSpPr>
        <p:pic>
          <p:nvPicPr>
            <p:cNvPr id="697" name="Google Shape;697;g3019e1b1819_0_34"/>
            <p:cNvPicPr preferRelativeResize="0"/>
            <p:nvPr/>
          </p:nvPicPr>
          <p:blipFill rotWithShape="1">
            <a:blip r:embed="rId6">
              <a:alphaModFix/>
            </a:blip>
            <a:srcRect/>
            <a:stretch/>
          </p:blipFill>
          <p:spPr>
            <a:xfrm>
              <a:off x="374650" y="8918425"/>
              <a:ext cx="5446074" cy="1642650"/>
            </a:xfrm>
            <a:prstGeom prst="rect">
              <a:avLst/>
            </a:prstGeom>
            <a:noFill/>
            <a:ln w="19050" cap="flat" cmpd="sng">
              <a:solidFill>
                <a:schemeClr val="lt2"/>
              </a:solidFill>
              <a:prstDash val="solid"/>
              <a:round/>
              <a:headEnd type="none" w="sm" len="sm"/>
              <a:tailEnd type="none" w="sm" len="sm"/>
            </a:ln>
          </p:spPr>
        </p:pic>
        <p:sp>
          <p:nvSpPr>
            <p:cNvPr id="698" name="Google Shape;698;g3019e1b1819_0_34"/>
            <p:cNvSpPr/>
            <p:nvPr/>
          </p:nvSpPr>
          <p:spPr>
            <a:xfrm>
              <a:off x="5247375" y="10176706"/>
              <a:ext cx="473400" cy="2748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99" name="Google Shape;699;g3019e1b1819_0_34"/>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34</a:t>
            </a:fld>
            <a:endParaRPr sz="8000">
              <a:solidFill>
                <a:schemeClr val="lt1"/>
              </a:solidFill>
              <a:latin typeface="Arial"/>
              <a:ea typeface="Arial"/>
              <a:cs typeface="Arial"/>
              <a:sym typeface="Arial"/>
            </a:endParaRPr>
          </a:p>
        </p:txBody>
      </p:sp>
      <p:sp>
        <p:nvSpPr>
          <p:cNvPr id="700" name="Google Shape;700;g3019e1b1819_0_34"/>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申請</a:t>
            </a:r>
            <a:endParaRPr sz="1400" b="0" i="0" u="none" strike="noStrike" cap="none">
              <a:solidFill>
                <a:srgbClr val="000000"/>
              </a:solidFill>
              <a:latin typeface="Arial"/>
              <a:ea typeface="Arial"/>
              <a:cs typeface="Arial"/>
              <a:sym typeface="Arial"/>
            </a:endParaRPr>
          </a:p>
        </p:txBody>
      </p:sp>
      <p:pic>
        <p:nvPicPr>
          <p:cNvPr id="701" name="Google Shape;701;g3019e1b1819_0_34"/>
          <p:cNvPicPr preferRelativeResize="0"/>
          <p:nvPr/>
        </p:nvPicPr>
        <p:blipFill rotWithShape="1">
          <a:blip r:embed="rId7">
            <a:alphaModFix/>
          </a:blip>
          <a:srcRect/>
          <a:stretch/>
        </p:blipFill>
        <p:spPr>
          <a:xfrm>
            <a:off x="1941513" y="2288074"/>
            <a:ext cx="3676650" cy="1866900"/>
          </a:xfrm>
          <a:prstGeom prst="rect">
            <a:avLst/>
          </a:prstGeom>
          <a:noFill/>
          <a:ln>
            <a:noFill/>
          </a:ln>
        </p:spPr>
      </p:pic>
      <p:sp>
        <p:nvSpPr>
          <p:cNvPr id="702" name="Google Shape;702;g3019e1b1819_0_34"/>
          <p:cNvSpPr txBox="1"/>
          <p:nvPr/>
        </p:nvSpPr>
        <p:spPr>
          <a:xfrm>
            <a:off x="361938" y="1957278"/>
            <a:ext cx="60720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マイページメニューの「申請」から「休日出勤申請」をクリックする</a:t>
            </a:r>
            <a:endParaRPr sz="1100" b="1" i="0" u="none" strike="noStrike" cap="none">
              <a:solidFill>
                <a:schemeClr val="dk1"/>
              </a:solidFill>
              <a:latin typeface="Arial"/>
              <a:ea typeface="Arial"/>
              <a:cs typeface="Arial"/>
              <a:sym typeface="Arial"/>
            </a:endParaRPr>
          </a:p>
        </p:txBody>
      </p:sp>
      <p:pic>
        <p:nvPicPr>
          <p:cNvPr id="703" name="Google Shape;703;g3019e1b1819_0_34"/>
          <p:cNvPicPr preferRelativeResize="0"/>
          <p:nvPr/>
        </p:nvPicPr>
        <p:blipFill rotWithShape="1">
          <a:blip r:embed="rId8">
            <a:alphaModFix/>
          </a:blip>
          <a:srcRect/>
          <a:stretch/>
        </p:blipFill>
        <p:spPr>
          <a:xfrm>
            <a:off x="339662" y="4554965"/>
            <a:ext cx="6880351" cy="169749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g3019e1b1819_0_61"/>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休日出勤申請一覧を確認する</a:t>
            </a:r>
            <a:endParaRPr sz="3600" b="0" i="0" u="none" strike="noStrike" cap="none">
              <a:solidFill>
                <a:schemeClr val="dk1"/>
              </a:solidFill>
              <a:latin typeface="Calibri"/>
              <a:ea typeface="Calibri"/>
              <a:cs typeface="Calibri"/>
              <a:sym typeface="Calibri"/>
            </a:endParaRPr>
          </a:p>
        </p:txBody>
      </p:sp>
      <p:pic>
        <p:nvPicPr>
          <p:cNvPr id="709" name="Google Shape;709;g3019e1b1819_0_61"/>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710" name="Google Shape;710;g3019e1b1819_0_61"/>
          <p:cNvSpPr txBox="1"/>
          <p:nvPr/>
        </p:nvSpPr>
        <p:spPr>
          <a:xfrm>
            <a:off x="361950" y="1630362"/>
            <a:ext cx="6521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休日出勤申請の履歴を確認する方法をご案内します。</a:t>
            </a:r>
            <a:endParaRPr sz="1400" b="0" i="0" u="none" strike="noStrike" cap="none">
              <a:solidFill>
                <a:srgbClr val="000000"/>
              </a:solidFill>
              <a:latin typeface="Arial"/>
              <a:ea typeface="Arial"/>
              <a:cs typeface="Arial"/>
              <a:sym typeface="Arial"/>
            </a:endParaRPr>
          </a:p>
        </p:txBody>
      </p:sp>
      <p:sp>
        <p:nvSpPr>
          <p:cNvPr id="711" name="Google Shape;711;g3019e1b1819_0_61"/>
          <p:cNvSpPr txBox="1"/>
          <p:nvPr/>
        </p:nvSpPr>
        <p:spPr>
          <a:xfrm>
            <a:off x="361950" y="4510825"/>
            <a:ext cx="65844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68000"/>
              </a:lnSpc>
              <a:spcBef>
                <a:spcPts val="0"/>
              </a:spcBef>
              <a:spcAft>
                <a:spcPts val="0"/>
              </a:spcAft>
              <a:buClr>
                <a:schemeClr val="dk1"/>
              </a:buClr>
              <a:buSzPts val="1100"/>
              <a:buFont typeface="Arial"/>
              <a:buNone/>
            </a:pPr>
            <a:r>
              <a:rPr lang="en-US" sz="1100" b="1" i="0" u="none" strike="noStrike" cap="none">
                <a:solidFill>
                  <a:schemeClr val="dk1"/>
                </a:solidFill>
                <a:latin typeface="Arial"/>
                <a:ea typeface="Arial"/>
                <a:cs typeface="Arial"/>
                <a:sym typeface="Arial"/>
              </a:rPr>
              <a:t>2. 確認したい期間を指定し、「表示」をクリックして期間内の申請を表示する</a:t>
            </a:r>
            <a:endParaRPr sz="1100" b="1" i="0" u="none" strike="noStrike" cap="none">
              <a:solidFill>
                <a:schemeClr val="dk1"/>
              </a:solidFill>
              <a:latin typeface="Arial"/>
              <a:ea typeface="Arial"/>
              <a:cs typeface="Arial"/>
              <a:sym typeface="Arial"/>
            </a:endParaRPr>
          </a:p>
        </p:txBody>
      </p:sp>
      <p:sp>
        <p:nvSpPr>
          <p:cNvPr id="712" name="Google Shape;712;g3019e1b1819_0_61"/>
          <p:cNvSpPr txBox="1"/>
          <p:nvPr/>
        </p:nvSpPr>
        <p:spPr>
          <a:xfrm>
            <a:off x="361950" y="4778000"/>
            <a:ext cx="6662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chemeClr val="dk1"/>
              </a:buClr>
              <a:buSzPts val="1000"/>
              <a:buFont typeface="Arial"/>
              <a:buNone/>
            </a:pPr>
            <a:r>
              <a:rPr lang="en-US" sz="1100" b="0" i="0" u="none" strike="noStrike" cap="none">
                <a:solidFill>
                  <a:schemeClr val="dk1"/>
                </a:solidFill>
                <a:latin typeface="Arial"/>
                <a:ea typeface="Arial"/>
                <a:cs typeface="Arial"/>
                <a:sym typeface="Arial"/>
              </a:rPr>
              <a:t>休日出勤申請一覧では申請の承認状況を「承認・却下」欄で確認できます。</a:t>
            </a:r>
            <a:endParaRPr sz="1100" b="0" i="0" u="none" strike="noStrike" cap="none">
              <a:solidFill>
                <a:schemeClr val="dk1"/>
              </a:solidFill>
              <a:latin typeface="Arial"/>
              <a:ea typeface="Arial"/>
              <a:cs typeface="Arial"/>
              <a:sym typeface="Arial"/>
            </a:endParaRPr>
          </a:p>
        </p:txBody>
      </p:sp>
      <p:sp>
        <p:nvSpPr>
          <p:cNvPr id="713" name="Google Shape;713;g3019e1b1819_0_61"/>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35</a:t>
            </a:fld>
            <a:endParaRPr sz="8000">
              <a:solidFill>
                <a:schemeClr val="lt1"/>
              </a:solidFill>
              <a:latin typeface="Arial"/>
              <a:ea typeface="Arial"/>
              <a:cs typeface="Arial"/>
              <a:sym typeface="Arial"/>
            </a:endParaRPr>
          </a:p>
        </p:txBody>
      </p:sp>
      <p:sp>
        <p:nvSpPr>
          <p:cNvPr id="714" name="Google Shape;714;g3019e1b1819_0_61"/>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申請</a:t>
            </a:r>
            <a:endParaRPr sz="1400" b="0" i="0" u="none" strike="noStrike" cap="none">
              <a:solidFill>
                <a:srgbClr val="000000"/>
              </a:solidFill>
              <a:latin typeface="Arial"/>
              <a:ea typeface="Arial"/>
              <a:cs typeface="Arial"/>
              <a:sym typeface="Arial"/>
            </a:endParaRPr>
          </a:p>
        </p:txBody>
      </p:sp>
      <p:pic>
        <p:nvPicPr>
          <p:cNvPr id="715" name="Google Shape;715;g3019e1b1819_0_61"/>
          <p:cNvPicPr preferRelativeResize="0"/>
          <p:nvPr/>
        </p:nvPicPr>
        <p:blipFill rotWithShape="1">
          <a:blip r:embed="rId4">
            <a:alphaModFix/>
          </a:blip>
          <a:srcRect/>
          <a:stretch/>
        </p:blipFill>
        <p:spPr>
          <a:xfrm>
            <a:off x="1941513" y="2431250"/>
            <a:ext cx="3676650" cy="1866900"/>
          </a:xfrm>
          <a:prstGeom prst="rect">
            <a:avLst/>
          </a:prstGeom>
          <a:noFill/>
          <a:ln>
            <a:noFill/>
          </a:ln>
        </p:spPr>
      </p:pic>
      <p:sp>
        <p:nvSpPr>
          <p:cNvPr id="716" name="Google Shape;716;g3019e1b1819_0_61"/>
          <p:cNvSpPr txBox="1"/>
          <p:nvPr/>
        </p:nvSpPr>
        <p:spPr>
          <a:xfrm>
            <a:off x="361938" y="2063750"/>
            <a:ext cx="60720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マイページメニューの「申請」から「休日出勤申請」をクリックする</a:t>
            </a:r>
            <a:endParaRPr sz="1100" b="1" i="0" u="none" strike="noStrike" cap="none">
              <a:solidFill>
                <a:schemeClr val="dk1"/>
              </a:solidFill>
              <a:latin typeface="Arial"/>
              <a:ea typeface="Arial"/>
              <a:cs typeface="Arial"/>
              <a:sym typeface="Arial"/>
            </a:endParaRPr>
          </a:p>
        </p:txBody>
      </p:sp>
      <p:pic>
        <p:nvPicPr>
          <p:cNvPr id="717" name="Google Shape;717;g3019e1b1819_0_61"/>
          <p:cNvPicPr preferRelativeResize="0"/>
          <p:nvPr/>
        </p:nvPicPr>
        <p:blipFill rotWithShape="1">
          <a:blip r:embed="rId5">
            <a:alphaModFix/>
          </a:blip>
          <a:srcRect/>
          <a:stretch/>
        </p:blipFill>
        <p:spPr>
          <a:xfrm>
            <a:off x="448487" y="5115800"/>
            <a:ext cx="6662701" cy="2623111"/>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g3019e1b1819_0_80"/>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休日出勤申請を取り下げる</a:t>
            </a:r>
            <a:endParaRPr sz="3600" b="0" i="0" u="none" strike="noStrike" cap="none">
              <a:solidFill>
                <a:schemeClr val="dk1"/>
              </a:solidFill>
              <a:latin typeface="Calibri"/>
              <a:ea typeface="Calibri"/>
              <a:cs typeface="Calibri"/>
              <a:sym typeface="Calibri"/>
            </a:endParaRPr>
          </a:p>
        </p:txBody>
      </p:sp>
      <p:pic>
        <p:nvPicPr>
          <p:cNvPr id="723" name="Google Shape;723;g3019e1b1819_0_80"/>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724" name="Google Shape;724;g3019e1b1819_0_80"/>
          <p:cNvSpPr txBox="1"/>
          <p:nvPr/>
        </p:nvSpPr>
        <p:spPr>
          <a:xfrm>
            <a:off x="361950" y="1644596"/>
            <a:ext cx="6521400" cy="702000"/>
          </a:xfrm>
          <a:prstGeom prst="rect">
            <a:avLst/>
          </a:prstGeom>
          <a:noFill/>
          <a:ln>
            <a:noFill/>
          </a:ln>
        </p:spPr>
        <p:txBody>
          <a:bodyPr spcFirstLastPara="1" wrap="square" lIns="91425" tIns="45700" rIns="91425" bIns="45700" anchor="ctr" anchorCtr="0">
            <a:sp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2E75B6"/>
                </a:solidFill>
                <a:latin typeface="Arial"/>
                <a:ea typeface="Arial"/>
                <a:cs typeface="Arial"/>
                <a:sym typeface="Arial"/>
              </a:rPr>
              <a:t>休日出勤申請を取り下げる方法をご案内します。</a:t>
            </a:r>
            <a:br>
              <a:rPr lang="en-US" sz="1200" b="0" i="0" u="none" strike="noStrike" cap="none">
                <a:solidFill>
                  <a:srgbClr val="2E75B6"/>
                </a:solidFill>
                <a:latin typeface="Arial"/>
                <a:ea typeface="Arial"/>
                <a:cs typeface="Arial"/>
                <a:sym typeface="Arial"/>
              </a:rPr>
            </a:br>
            <a:r>
              <a:rPr lang="en-US" sz="1200" b="0" i="0" u="none" strike="noStrike" cap="none">
                <a:solidFill>
                  <a:srgbClr val="2E75B6"/>
                </a:solidFill>
                <a:latin typeface="Arial"/>
                <a:ea typeface="Arial"/>
                <a:cs typeface="Arial"/>
                <a:sym typeface="Arial"/>
              </a:rPr>
              <a:t>なお、承認済みの申請を取り下げ・変更することはできません。</a:t>
            </a:r>
            <a:br>
              <a:rPr lang="en-US" sz="1200" b="0" i="0" u="none" strike="noStrike" cap="none">
                <a:solidFill>
                  <a:srgbClr val="2E75B6"/>
                </a:solidFill>
                <a:latin typeface="Arial"/>
                <a:ea typeface="Arial"/>
                <a:cs typeface="Arial"/>
                <a:sym typeface="Arial"/>
              </a:rPr>
            </a:br>
            <a:r>
              <a:rPr lang="en-US" sz="1200" b="0" i="0" u="none" strike="noStrike" cap="none">
                <a:solidFill>
                  <a:srgbClr val="2E75B6"/>
                </a:solidFill>
                <a:latin typeface="Arial"/>
                <a:ea typeface="Arial"/>
                <a:cs typeface="Arial"/>
                <a:sym typeface="Arial"/>
              </a:rPr>
              <a:t>管理者にお問い合わせください。</a:t>
            </a:r>
            <a:endParaRPr sz="1400" b="0" i="0" u="none" strike="noStrike" cap="none">
              <a:solidFill>
                <a:srgbClr val="000000"/>
              </a:solidFill>
              <a:latin typeface="Arial"/>
              <a:ea typeface="Arial"/>
              <a:cs typeface="Arial"/>
              <a:sym typeface="Arial"/>
            </a:endParaRPr>
          </a:p>
        </p:txBody>
      </p:sp>
      <p:sp>
        <p:nvSpPr>
          <p:cNvPr id="725" name="Google Shape;725;g3019e1b1819_0_80"/>
          <p:cNvSpPr txBox="1"/>
          <p:nvPr/>
        </p:nvSpPr>
        <p:spPr>
          <a:xfrm>
            <a:off x="361950" y="2477950"/>
            <a:ext cx="69033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取り消したい申請がある期間を指定して「表示」をクリック</a:t>
            </a:r>
            <a:endParaRPr sz="1100" b="1" i="0" u="none" strike="noStrike" cap="none">
              <a:solidFill>
                <a:schemeClr val="dk1"/>
              </a:solidFill>
              <a:latin typeface="Arial"/>
              <a:ea typeface="Arial"/>
              <a:cs typeface="Arial"/>
              <a:sym typeface="Arial"/>
            </a:endParaRPr>
          </a:p>
        </p:txBody>
      </p:sp>
      <p:sp>
        <p:nvSpPr>
          <p:cNvPr id="726" name="Google Shape;726;g3019e1b1819_0_80"/>
          <p:cNvSpPr txBox="1"/>
          <p:nvPr/>
        </p:nvSpPr>
        <p:spPr>
          <a:xfrm>
            <a:off x="394063" y="8694760"/>
            <a:ext cx="65748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4. 再度確認が表示されるので、「取下げ」をクリックして取り下げを完了する</a:t>
            </a:r>
            <a:endParaRPr sz="1100" b="1" i="0" u="none" strike="noStrike" cap="none">
              <a:solidFill>
                <a:schemeClr val="dk1"/>
              </a:solidFill>
              <a:latin typeface="Arial"/>
              <a:ea typeface="Arial"/>
              <a:cs typeface="Arial"/>
              <a:sym typeface="Arial"/>
            </a:endParaRPr>
          </a:p>
        </p:txBody>
      </p:sp>
      <p:sp>
        <p:nvSpPr>
          <p:cNvPr id="727" name="Google Shape;727;g3019e1b1819_0_80"/>
          <p:cNvSpPr txBox="1"/>
          <p:nvPr/>
        </p:nvSpPr>
        <p:spPr>
          <a:xfrm>
            <a:off x="361950" y="4602602"/>
            <a:ext cx="69033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取り消したい申請の「申請No」をクリック</a:t>
            </a:r>
            <a:endParaRPr sz="1100" b="1" i="0" u="none" strike="noStrike" cap="none">
              <a:solidFill>
                <a:schemeClr val="dk1"/>
              </a:solidFill>
              <a:latin typeface="Arial"/>
              <a:ea typeface="Arial"/>
              <a:cs typeface="Arial"/>
              <a:sym typeface="Arial"/>
            </a:endParaRPr>
          </a:p>
        </p:txBody>
      </p:sp>
      <p:sp>
        <p:nvSpPr>
          <p:cNvPr id="728" name="Google Shape;728;g3019e1b1819_0_80"/>
          <p:cNvSpPr txBox="1"/>
          <p:nvPr/>
        </p:nvSpPr>
        <p:spPr>
          <a:xfrm>
            <a:off x="361950" y="5828912"/>
            <a:ext cx="69033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68000"/>
              </a:lnSpc>
              <a:spcBef>
                <a:spcPts val="0"/>
              </a:spcBef>
              <a:spcAft>
                <a:spcPts val="0"/>
              </a:spcAft>
              <a:buClr>
                <a:schemeClr val="dk1"/>
              </a:buClr>
              <a:buSzPts val="1100"/>
              <a:buFont typeface="Arial"/>
              <a:buNone/>
            </a:pPr>
            <a:r>
              <a:rPr lang="en-US" sz="1100" b="1" i="0" u="none" strike="noStrike" cap="none">
                <a:solidFill>
                  <a:schemeClr val="dk1"/>
                </a:solidFill>
                <a:latin typeface="Arial"/>
                <a:ea typeface="Arial"/>
                <a:cs typeface="Arial"/>
                <a:sym typeface="Arial"/>
              </a:rPr>
              <a:t>3. 内容を確認して「取下げ」をクリックする</a:t>
            </a:r>
            <a:endParaRPr sz="1100" b="1" i="0" u="none" strike="noStrike" cap="none">
              <a:solidFill>
                <a:schemeClr val="dk1"/>
              </a:solidFill>
              <a:latin typeface="Arial"/>
              <a:ea typeface="Arial"/>
              <a:cs typeface="Arial"/>
              <a:sym typeface="Arial"/>
            </a:endParaRPr>
          </a:p>
        </p:txBody>
      </p:sp>
      <p:sp>
        <p:nvSpPr>
          <p:cNvPr id="729" name="Google Shape;729;g3019e1b1819_0_80"/>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36</a:t>
            </a:fld>
            <a:endParaRPr sz="8000">
              <a:solidFill>
                <a:schemeClr val="lt1"/>
              </a:solidFill>
              <a:latin typeface="Arial"/>
              <a:ea typeface="Arial"/>
              <a:cs typeface="Arial"/>
              <a:sym typeface="Arial"/>
            </a:endParaRPr>
          </a:p>
        </p:txBody>
      </p:sp>
      <p:sp>
        <p:nvSpPr>
          <p:cNvPr id="730" name="Google Shape;730;g3019e1b1819_0_80"/>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申請</a:t>
            </a:r>
            <a:endParaRPr sz="1400" b="0" i="0" u="none" strike="noStrike" cap="none">
              <a:solidFill>
                <a:srgbClr val="000000"/>
              </a:solidFill>
              <a:latin typeface="Arial"/>
              <a:ea typeface="Arial"/>
              <a:cs typeface="Arial"/>
              <a:sym typeface="Arial"/>
            </a:endParaRPr>
          </a:p>
        </p:txBody>
      </p:sp>
      <p:pic>
        <p:nvPicPr>
          <p:cNvPr id="731" name="Google Shape;731;g3019e1b1819_0_80"/>
          <p:cNvPicPr preferRelativeResize="0"/>
          <p:nvPr/>
        </p:nvPicPr>
        <p:blipFill rotWithShape="1">
          <a:blip r:embed="rId4">
            <a:alphaModFix/>
          </a:blip>
          <a:srcRect/>
          <a:stretch/>
        </p:blipFill>
        <p:spPr>
          <a:xfrm>
            <a:off x="519138" y="2870905"/>
            <a:ext cx="6521400" cy="1600342"/>
          </a:xfrm>
          <a:prstGeom prst="rect">
            <a:avLst/>
          </a:prstGeom>
          <a:noFill/>
          <a:ln>
            <a:noFill/>
          </a:ln>
        </p:spPr>
      </p:pic>
      <p:pic>
        <p:nvPicPr>
          <p:cNvPr id="732" name="Google Shape;732;g3019e1b1819_0_80"/>
          <p:cNvPicPr preferRelativeResize="0"/>
          <p:nvPr/>
        </p:nvPicPr>
        <p:blipFill rotWithShape="1">
          <a:blip r:embed="rId5">
            <a:alphaModFix/>
          </a:blip>
          <a:srcRect/>
          <a:stretch/>
        </p:blipFill>
        <p:spPr>
          <a:xfrm>
            <a:off x="420722" y="4995557"/>
            <a:ext cx="6718231" cy="702000"/>
          </a:xfrm>
          <a:prstGeom prst="rect">
            <a:avLst/>
          </a:prstGeom>
          <a:noFill/>
          <a:ln>
            <a:noFill/>
          </a:ln>
        </p:spPr>
      </p:pic>
      <p:pic>
        <p:nvPicPr>
          <p:cNvPr id="733" name="Google Shape;733;g3019e1b1819_0_80"/>
          <p:cNvPicPr preferRelativeResize="0"/>
          <p:nvPr/>
        </p:nvPicPr>
        <p:blipFill rotWithShape="1">
          <a:blip r:embed="rId6">
            <a:alphaModFix/>
          </a:blip>
          <a:srcRect/>
          <a:stretch/>
        </p:blipFill>
        <p:spPr>
          <a:xfrm>
            <a:off x="1375186" y="6221867"/>
            <a:ext cx="4809304" cy="2341538"/>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Google Shape;738;g27d55d613b5_0_36"/>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a:latin typeface="Arial"/>
                <a:ea typeface="Arial"/>
                <a:cs typeface="Arial"/>
                <a:sym typeface="Arial"/>
              </a:rPr>
              <a:t>選択備考</a:t>
            </a:r>
            <a:r>
              <a:rPr lang="en-US" sz="1600" b="0" i="0" u="none" strike="noStrike" cap="none">
                <a:solidFill>
                  <a:schemeClr val="dk1"/>
                </a:solidFill>
                <a:latin typeface="Arial"/>
                <a:ea typeface="Arial"/>
                <a:cs typeface="Arial"/>
                <a:sym typeface="Arial"/>
              </a:rPr>
              <a:t>申請一覧を確認する</a:t>
            </a:r>
            <a:r>
              <a:rPr lang="en-US" sz="1600">
                <a:latin typeface="Arial"/>
                <a:ea typeface="Arial"/>
                <a:cs typeface="Arial"/>
                <a:sym typeface="Arial"/>
              </a:rPr>
              <a:t>（</a:t>
            </a:r>
            <a:r>
              <a:rPr lang="en-US" sz="1600" u="sng">
                <a:solidFill>
                  <a:schemeClr val="hlink"/>
                </a:solidFill>
                <a:latin typeface="Arial"/>
                <a:ea typeface="Arial"/>
                <a:cs typeface="Arial"/>
                <a:sym typeface="Arial"/>
                <a:hlinkClick r:id="rId3"/>
              </a:rPr>
              <a:t>ヘルプページ</a:t>
            </a:r>
            <a:r>
              <a:rPr lang="en-US" sz="1600">
                <a:latin typeface="Arial"/>
                <a:ea typeface="Arial"/>
                <a:cs typeface="Arial"/>
                <a:sym typeface="Arial"/>
              </a:rPr>
              <a:t>）</a:t>
            </a:r>
            <a:endParaRPr sz="3600" b="0" i="0" u="none" strike="noStrike" cap="none">
              <a:solidFill>
                <a:schemeClr val="dk1"/>
              </a:solidFill>
              <a:latin typeface="Calibri"/>
              <a:ea typeface="Calibri"/>
              <a:cs typeface="Calibri"/>
              <a:sym typeface="Calibri"/>
            </a:endParaRPr>
          </a:p>
        </p:txBody>
      </p:sp>
      <p:pic>
        <p:nvPicPr>
          <p:cNvPr id="739" name="Google Shape;739;g27d55d613b5_0_36"/>
          <p:cNvPicPr preferRelativeResize="0">
            <a:picLocks noGrp="1"/>
          </p:cNvPicPr>
          <p:nvPr>
            <p:ph type="body" idx="1"/>
          </p:nvPr>
        </p:nvPicPr>
        <p:blipFill rotWithShape="1">
          <a:blip r:embed="rId4">
            <a:alphaModFix/>
          </a:blip>
          <a:srcRect/>
          <a:stretch/>
        </p:blipFill>
        <p:spPr>
          <a:xfrm>
            <a:off x="0" y="0"/>
            <a:ext cx="7559700" cy="966900"/>
          </a:xfrm>
          <a:prstGeom prst="rect">
            <a:avLst/>
          </a:prstGeom>
          <a:noFill/>
          <a:ln>
            <a:noFill/>
          </a:ln>
        </p:spPr>
      </p:pic>
      <p:sp>
        <p:nvSpPr>
          <p:cNvPr id="740" name="Google Shape;740;g27d55d613b5_0_36"/>
          <p:cNvSpPr txBox="1"/>
          <p:nvPr/>
        </p:nvSpPr>
        <p:spPr>
          <a:xfrm>
            <a:off x="361950" y="1656256"/>
            <a:ext cx="6521400" cy="7020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選択備考申請の履歴を確認する方法をご案内します。</a:t>
            </a:r>
            <a:br>
              <a:rPr lang="en-US" sz="1200" b="0" i="0" u="none" strike="noStrike" cap="none">
                <a:solidFill>
                  <a:srgbClr val="2E75B6"/>
                </a:solidFill>
                <a:latin typeface="Arial"/>
                <a:ea typeface="Arial"/>
                <a:cs typeface="Arial"/>
                <a:sym typeface="Arial"/>
              </a:rPr>
            </a:br>
            <a:r>
              <a:rPr lang="en-US" sz="1200" b="0" i="0" u="none" strike="noStrike" cap="none">
                <a:solidFill>
                  <a:srgbClr val="2E75B6"/>
                </a:solidFill>
                <a:latin typeface="Arial"/>
                <a:ea typeface="Arial"/>
                <a:cs typeface="Arial"/>
                <a:sym typeface="Arial"/>
              </a:rPr>
              <a:t>選択備考申請は、打刻する際に選択備考欄を入力することで内容が送信されます。</a:t>
            </a:r>
            <a:endParaRPr sz="1200" b="0" i="0" u="none" strike="noStrike" cap="none">
              <a:solidFill>
                <a:srgbClr val="2E75B6"/>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1200" b="0" i="0" u="none" strike="noStrike" cap="none">
                <a:solidFill>
                  <a:srgbClr val="2E75B6"/>
                </a:solidFill>
                <a:latin typeface="Arial"/>
                <a:ea typeface="Arial"/>
                <a:cs typeface="Arial"/>
                <a:sym typeface="Arial"/>
              </a:rPr>
              <a:t>また、選択備考を申請制にするには、管理者側での設定が必要となります。</a:t>
            </a:r>
            <a:endParaRPr sz="1200" b="0" i="0" u="none" strike="noStrike" cap="none">
              <a:solidFill>
                <a:srgbClr val="2E75B6"/>
              </a:solidFill>
              <a:latin typeface="Arial"/>
              <a:ea typeface="Arial"/>
              <a:cs typeface="Arial"/>
              <a:sym typeface="Arial"/>
            </a:endParaRPr>
          </a:p>
        </p:txBody>
      </p:sp>
      <p:grpSp>
        <p:nvGrpSpPr>
          <p:cNvPr id="741" name="Google Shape;741;g27d55d613b5_0_36"/>
          <p:cNvGrpSpPr/>
          <p:nvPr/>
        </p:nvGrpSpPr>
        <p:grpSpPr>
          <a:xfrm>
            <a:off x="361950" y="5103025"/>
            <a:ext cx="6747287" cy="4004291"/>
            <a:chOff x="361950" y="5636425"/>
            <a:chExt cx="6747287" cy="4004291"/>
          </a:xfrm>
        </p:grpSpPr>
        <p:sp>
          <p:nvSpPr>
            <p:cNvPr id="742" name="Google Shape;742;g27d55d613b5_0_36"/>
            <p:cNvSpPr txBox="1"/>
            <p:nvPr/>
          </p:nvSpPr>
          <p:spPr>
            <a:xfrm>
              <a:off x="361950" y="5636425"/>
              <a:ext cx="66588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確認したい期間、承認状況を指定し、「表示」をクリックして指定期間内の申請を表示する</a:t>
              </a:r>
              <a:endParaRPr sz="1100" b="1" i="0" u="none" strike="noStrike" cap="none">
                <a:solidFill>
                  <a:schemeClr val="dk1"/>
                </a:solidFill>
                <a:latin typeface="Arial"/>
                <a:ea typeface="Arial"/>
                <a:cs typeface="Arial"/>
                <a:sym typeface="Arial"/>
              </a:endParaRPr>
            </a:p>
          </p:txBody>
        </p:sp>
        <p:grpSp>
          <p:nvGrpSpPr>
            <p:cNvPr id="743" name="Google Shape;743;g27d55d613b5_0_36"/>
            <p:cNvGrpSpPr/>
            <p:nvPr/>
          </p:nvGrpSpPr>
          <p:grpSpPr>
            <a:xfrm>
              <a:off x="450438" y="6279050"/>
              <a:ext cx="6658799" cy="3361666"/>
              <a:chOff x="523875" y="6202850"/>
              <a:chExt cx="6658799" cy="3361666"/>
            </a:xfrm>
          </p:grpSpPr>
          <p:pic>
            <p:nvPicPr>
              <p:cNvPr id="744" name="Google Shape;744;g27d55d613b5_0_36"/>
              <p:cNvPicPr preferRelativeResize="0"/>
              <p:nvPr/>
            </p:nvPicPr>
            <p:blipFill rotWithShape="1">
              <a:blip r:embed="rId5">
                <a:alphaModFix/>
              </a:blip>
              <a:srcRect/>
              <a:stretch/>
            </p:blipFill>
            <p:spPr>
              <a:xfrm>
                <a:off x="523875" y="6202850"/>
                <a:ext cx="6658799" cy="3361666"/>
              </a:xfrm>
              <a:prstGeom prst="rect">
                <a:avLst/>
              </a:prstGeom>
              <a:noFill/>
              <a:ln w="19050" cap="flat" cmpd="sng">
                <a:solidFill>
                  <a:schemeClr val="lt2"/>
                </a:solidFill>
                <a:prstDash val="solid"/>
                <a:round/>
                <a:headEnd type="none" w="sm" len="sm"/>
                <a:tailEnd type="none" w="sm" len="sm"/>
              </a:ln>
            </p:spPr>
          </p:pic>
          <p:sp>
            <p:nvSpPr>
              <p:cNvPr id="745" name="Google Shape;745;g27d55d613b5_0_36"/>
              <p:cNvSpPr/>
              <p:nvPr/>
            </p:nvSpPr>
            <p:spPr>
              <a:xfrm>
                <a:off x="6681975" y="7486474"/>
                <a:ext cx="400200" cy="273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46" name="Google Shape;746;g27d55d613b5_0_36"/>
            <p:cNvSpPr txBox="1"/>
            <p:nvPr/>
          </p:nvSpPr>
          <p:spPr>
            <a:xfrm>
              <a:off x="361950" y="5936431"/>
              <a:ext cx="51903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68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選択備考申請一覧では申請の承認状況を確認できます。</a:t>
              </a:r>
              <a:endParaRPr sz="1100" b="0" i="0" u="none" strike="noStrike" cap="none">
                <a:solidFill>
                  <a:schemeClr val="dk1"/>
                </a:solidFill>
                <a:latin typeface="Arial"/>
                <a:ea typeface="Arial"/>
                <a:cs typeface="Arial"/>
                <a:sym typeface="Arial"/>
              </a:endParaRPr>
            </a:p>
          </p:txBody>
        </p:sp>
      </p:grpSp>
      <p:sp>
        <p:nvSpPr>
          <p:cNvPr id="747" name="Google Shape;747;g27d55d613b5_0_36"/>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37</a:t>
            </a:fld>
            <a:endParaRPr sz="8000">
              <a:solidFill>
                <a:schemeClr val="lt1"/>
              </a:solidFill>
              <a:latin typeface="Arial"/>
              <a:ea typeface="Arial"/>
              <a:cs typeface="Arial"/>
              <a:sym typeface="Arial"/>
            </a:endParaRPr>
          </a:p>
        </p:txBody>
      </p:sp>
      <p:sp>
        <p:nvSpPr>
          <p:cNvPr id="748" name="Google Shape;748;g27d55d613b5_0_36"/>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申請</a:t>
            </a:r>
            <a:endParaRPr sz="1400" b="0" i="0" u="none" strike="noStrike" cap="none">
              <a:solidFill>
                <a:srgbClr val="000000"/>
              </a:solidFill>
              <a:latin typeface="Arial"/>
              <a:ea typeface="Arial"/>
              <a:cs typeface="Arial"/>
              <a:sym typeface="Arial"/>
            </a:endParaRPr>
          </a:p>
        </p:txBody>
      </p:sp>
      <p:grpSp>
        <p:nvGrpSpPr>
          <p:cNvPr id="749" name="Google Shape;749;g27d55d613b5_0_36"/>
          <p:cNvGrpSpPr/>
          <p:nvPr/>
        </p:nvGrpSpPr>
        <p:grpSpPr>
          <a:xfrm>
            <a:off x="361950" y="2553903"/>
            <a:ext cx="6148200" cy="2353475"/>
            <a:chOff x="361950" y="3130550"/>
            <a:chExt cx="6148200" cy="2353475"/>
          </a:xfrm>
        </p:grpSpPr>
        <p:sp>
          <p:nvSpPr>
            <p:cNvPr id="750" name="Google Shape;750;g27d55d613b5_0_36"/>
            <p:cNvSpPr txBox="1"/>
            <p:nvPr/>
          </p:nvSpPr>
          <p:spPr>
            <a:xfrm>
              <a:off x="361950" y="3130550"/>
              <a:ext cx="61482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マイページメニューの「申請」から「選択備考申請」をクリックする</a:t>
              </a:r>
              <a:endParaRPr sz="1100" b="1" i="0" u="none" strike="noStrike" cap="none">
                <a:solidFill>
                  <a:schemeClr val="dk1"/>
                </a:solidFill>
                <a:latin typeface="Arial"/>
                <a:ea typeface="Arial"/>
                <a:cs typeface="Arial"/>
                <a:sym typeface="Arial"/>
              </a:endParaRPr>
            </a:p>
          </p:txBody>
        </p:sp>
        <p:pic>
          <p:nvPicPr>
            <p:cNvPr id="751" name="Google Shape;751;g27d55d613b5_0_36"/>
            <p:cNvPicPr preferRelativeResize="0"/>
            <p:nvPr/>
          </p:nvPicPr>
          <p:blipFill rotWithShape="1">
            <a:blip r:embed="rId6">
              <a:alphaModFix/>
            </a:blip>
            <a:srcRect/>
            <a:stretch/>
          </p:blipFill>
          <p:spPr>
            <a:xfrm>
              <a:off x="2076124" y="3544550"/>
              <a:ext cx="3407427" cy="1939475"/>
            </a:xfrm>
            <a:prstGeom prst="rect">
              <a:avLst/>
            </a:prstGeom>
            <a:noFill/>
            <a:ln>
              <a:noFill/>
            </a:ln>
          </p:spPr>
        </p:pic>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g27d55d613b5_0_52"/>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a:latin typeface="Arial"/>
                <a:ea typeface="Arial"/>
                <a:cs typeface="Arial"/>
                <a:sym typeface="Arial"/>
              </a:rPr>
              <a:t>選択備考</a:t>
            </a:r>
            <a:r>
              <a:rPr lang="en-US" sz="1600" b="0" i="0" u="none" strike="noStrike" cap="none">
                <a:solidFill>
                  <a:schemeClr val="dk1"/>
                </a:solidFill>
                <a:latin typeface="Arial"/>
                <a:ea typeface="Arial"/>
                <a:cs typeface="Arial"/>
                <a:sym typeface="Arial"/>
              </a:rPr>
              <a:t>申請を取り下げる</a:t>
            </a:r>
            <a:endParaRPr sz="3600" b="0" i="0" u="none" strike="noStrike" cap="none">
              <a:solidFill>
                <a:schemeClr val="dk1"/>
              </a:solidFill>
              <a:latin typeface="Calibri"/>
              <a:ea typeface="Calibri"/>
              <a:cs typeface="Calibri"/>
              <a:sym typeface="Calibri"/>
            </a:endParaRPr>
          </a:p>
        </p:txBody>
      </p:sp>
      <p:pic>
        <p:nvPicPr>
          <p:cNvPr id="757" name="Google Shape;757;g27d55d613b5_0_52"/>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758" name="Google Shape;758;g27d55d613b5_0_52"/>
          <p:cNvSpPr txBox="1"/>
          <p:nvPr/>
        </p:nvSpPr>
        <p:spPr>
          <a:xfrm>
            <a:off x="361950" y="1694719"/>
            <a:ext cx="6521400" cy="7020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000000"/>
              </a:buClr>
              <a:buSzPts val="1200"/>
              <a:buFont typeface="Arial"/>
              <a:buNone/>
            </a:pPr>
            <a:r>
              <a:rPr lang="en-US" sz="1200" b="0" i="0" u="none" strike="noStrike" cap="none">
                <a:solidFill>
                  <a:srgbClr val="2E75B6"/>
                </a:solidFill>
                <a:latin typeface="Arial"/>
                <a:ea typeface="Arial"/>
                <a:cs typeface="Arial"/>
                <a:sym typeface="Arial"/>
              </a:rPr>
              <a:t>選択備考申請を取り下げる方法をご案内します。</a:t>
            </a:r>
            <a:br>
              <a:rPr lang="en-US" sz="1200" b="0" i="0" u="none" strike="noStrike" cap="none">
                <a:solidFill>
                  <a:srgbClr val="2E75B6"/>
                </a:solidFill>
                <a:latin typeface="Arial"/>
                <a:ea typeface="Arial"/>
                <a:cs typeface="Arial"/>
                <a:sym typeface="Arial"/>
              </a:rPr>
            </a:br>
            <a:r>
              <a:rPr lang="en-US" sz="1200" b="0" i="0" u="none" strike="noStrike" cap="none">
                <a:solidFill>
                  <a:srgbClr val="2E75B6"/>
                </a:solidFill>
                <a:latin typeface="Arial"/>
                <a:ea typeface="Arial"/>
                <a:cs typeface="Arial"/>
                <a:sym typeface="Arial"/>
              </a:rPr>
              <a:t>なお、承認済みの申請を取り下げ・変更することはできません。</a:t>
            </a:r>
            <a:br>
              <a:rPr lang="en-US" sz="1200" b="0" i="0" u="none" strike="noStrike" cap="none">
                <a:solidFill>
                  <a:srgbClr val="2E75B6"/>
                </a:solidFill>
                <a:latin typeface="Arial"/>
                <a:ea typeface="Arial"/>
                <a:cs typeface="Arial"/>
                <a:sym typeface="Arial"/>
              </a:rPr>
            </a:br>
            <a:r>
              <a:rPr lang="en-US" sz="1200" b="0" i="0" u="none" strike="noStrike" cap="none">
                <a:solidFill>
                  <a:srgbClr val="2E75B6"/>
                </a:solidFill>
                <a:latin typeface="Arial"/>
                <a:ea typeface="Arial"/>
                <a:cs typeface="Arial"/>
                <a:sym typeface="Arial"/>
              </a:rPr>
              <a:t>管理者にお問い合わせください。</a:t>
            </a:r>
            <a:endParaRPr sz="1400" b="0" i="0" u="none" strike="noStrike" cap="none">
              <a:solidFill>
                <a:srgbClr val="000000"/>
              </a:solidFill>
              <a:latin typeface="Arial"/>
              <a:ea typeface="Arial"/>
              <a:cs typeface="Arial"/>
              <a:sym typeface="Arial"/>
            </a:endParaRPr>
          </a:p>
        </p:txBody>
      </p:sp>
      <p:grpSp>
        <p:nvGrpSpPr>
          <p:cNvPr id="759" name="Google Shape;759;g27d55d613b5_0_52"/>
          <p:cNvGrpSpPr/>
          <p:nvPr/>
        </p:nvGrpSpPr>
        <p:grpSpPr>
          <a:xfrm>
            <a:off x="361950" y="2609923"/>
            <a:ext cx="6361600" cy="2031155"/>
            <a:chOff x="361950" y="2609923"/>
            <a:chExt cx="6361600" cy="2031155"/>
          </a:xfrm>
        </p:grpSpPr>
        <p:sp>
          <p:nvSpPr>
            <p:cNvPr id="760" name="Google Shape;760;g27d55d613b5_0_52"/>
            <p:cNvSpPr txBox="1"/>
            <p:nvPr/>
          </p:nvSpPr>
          <p:spPr>
            <a:xfrm>
              <a:off x="361950" y="2609923"/>
              <a:ext cx="61581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取り下げたい申請がある期間、承認状況を指定して「表示」をクリックする</a:t>
              </a:r>
              <a:endParaRPr sz="1100" b="1" i="0" u="none" strike="noStrike" cap="none">
                <a:solidFill>
                  <a:schemeClr val="dk1"/>
                </a:solidFill>
                <a:latin typeface="Arial"/>
                <a:ea typeface="Arial"/>
                <a:cs typeface="Arial"/>
                <a:sym typeface="Arial"/>
              </a:endParaRPr>
            </a:p>
          </p:txBody>
        </p:sp>
        <p:grpSp>
          <p:nvGrpSpPr>
            <p:cNvPr id="761" name="Google Shape;761;g27d55d613b5_0_52"/>
            <p:cNvGrpSpPr/>
            <p:nvPr/>
          </p:nvGrpSpPr>
          <p:grpSpPr>
            <a:xfrm>
              <a:off x="836125" y="3008528"/>
              <a:ext cx="5887425" cy="1632550"/>
              <a:chOff x="623875" y="2569825"/>
              <a:chExt cx="5887425" cy="1632550"/>
            </a:xfrm>
          </p:grpSpPr>
          <p:pic>
            <p:nvPicPr>
              <p:cNvPr id="762" name="Google Shape;762;g27d55d613b5_0_52"/>
              <p:cNvPicPr preferRelativeResize="0"/>
              <p:nvPr/>
            </p:nvPicPr>
            <p:blipFill rotWithShape="1">
              <a:blip r:embed="rId4">
                <a:alphaModFix/>
              </a:blip>
              <a:srcRect/>
              <a:stretch/>
            </p:blipFill>
            <p:spPr>
              <a:xfrm>
                <a:off x="623875" y="2569825"/>
                <a:ext cx="5887425" cy="1632550"/>
              </a:xfrm>
              <a:prstGeom prst="rect">
                <a:avLst/>
              </a:prstGeom>
              <a:noFill/>
              <a:ln w="19050" cap="flat" cmpd="sng">
                <a:solidFill>
                  <a:schemeClr val="lt2"/>
                </a:solidFill>
                <a:prstDash val="solid"/>
                <a:round/>
                <a:headEnd type="none" w="sm" len="sm"/>
                <a:tailEnd type="none" w="sm" len="sm"/>
              </a:ln>
            </p:spPr>
          </p:pic>
          <p:sp>
            <p:nvSpPr>
              <p:cNvPr id="763" name="Google Shape;763;g27d55d613b5_0_52"/>
              <p:cNvSpPr/>
              <p:nvPr/>
            </p:nvSpPr>
            <p:spPr>
              <a:xfrm>
                <a:off x="6088038" y="3696482"/>
                <a:ext cx="360300" cy="273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64" name="Google Shape;764;g27d55d613b5_0_52"/>
          <p:cNvGrpSpPr/>
          <p:nvPr/>
        </p:nvGrpSpPr>
        <p:grpSpPr>
          <a:xfrm>
            <a:off x="342048" y="4854283"/>
            <a:ext cx="6875579" cy="2031110"/>
            <a:chOff x="342048" y="4930483"/>
            <a:chExt cx="6875579" cy="2031110"/>
          </a:xfrm>
        </p:grpSpPr>
        <p:sp>
          <p:nvSpPr>
            <p:cNvPr id="765" name="Google Shape;765;g27d55d613b5_0_52"/>
            <p:cNvSpPr txBox="1"/>
            <p:nvPr/>
          </p:nvSpPr>
          <p:spPr>
            <a:xfrm>
              <a:off x="361950" y="4930483"/>
              <a:ext cx="61854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取り下げたい申請にチェックをして「チェックしたものを一括取消」をクリックする</a:t>
              </a:r>
              <a:endParaRPr sz="1100" b="1" i="0" u="none" strike="noStrike" cap="none">
                <a:solidFill>
                  <a:schemeClr val="dk1"/>
                </a:solidFill>
                <a:latin typeface="Arial"/>
                <a:ea typeface="Arial"/>
                <a:cs typeface="Arial"/>
                <a:sym typeface="Arial"/>
              </a:endParaRPr>
            </a:p>
          </p:txBody>
        </p:sp>
        <p:grpSp>
          <p:nvGrpSpPr>
            <p:cNvPr id="766" name="Google Shape;766;g27d55d613b5_0_52"/>
            <p:cNvGrpSpPr/>
            <p:nvPr/>
          </p:nvGrpSpPr>
          <p:grpSpPr>
            <a:xfrm>
              <a:off x="342048" y="5329087"/>
              <a:ext cx="6875579" cy="1632506"/>
              <a:chOff x="269625" y="5037875"/>
              <a:chExt cx="7156843" cy="1796925"/>
            </a:xfrm>
          </p:grpSpPr>
          <p:pic>
            <p:nvPicPr>
              <p:cNvPr id="767" name="Google Shape;767;g27d55d613b5_0_52"/>
              <p:cNvPicPr preferRelativeResize="0"/>
              <p:nvPr/>
            </p:nvPicPr>
            <p:blipFill rotWithShape="1">
              <a:blip r:embed="rId5">
                <a:alphaModFix/>
              </a:blip>
              <a:srcRect/>
              <a:stretch/>
            </p:blipFill>
            <p:spPr>
              <a:xfrm>
                <a:off x="269625" y="5051675"/>
                <a:ext cx="7156843" cy="1773420"/>
              </a:xfrm>
              <a:prstGeom prst="rect">
                <a:avLst/>
              </a:prstGeom>
              <a:noFill/>
              <a:ln w="19050" cap="flat" cmpd="sng">
                <a:solidFill>
                  <a:schemeClr val="lt2"/>
                </a:solidFill>
                <a:prstDash val="solid"/>
                <a:round/>
                <a:headEnd type="none" w="sm" len="sm"/>
                <a:tailEnd type="none" w="sm" len="sm"/>
              </a:ln>
            </p:spPr>
          </p:pic>
          <p:sp>
            <p:nvSpPr>
              <p:cNvPr id="768" name="Google Shape;768;g27d55d613b5_0_52"/>
              <p:cNvSpPr/>
              <p:nvPr/>
            </p:nvSpPr>
            <p:spPr>
              <a:xfrm>
                <a:off x="6044675" y="5037875"/>
                <a:ext cx="1313400" cy="273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9" name="Google Shape;769;g27d55d613b5_0_52"/>
              <p:cNvSpPr/>
              <p:nvPr/>
            </p:nvSpPr>
            <p:spPr>
              <a:xfrm>
                <a:off x="269625" y="5826052"/>
                <a:ext cx="295200" cy="2730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0" name="Google Shape;770;g27d55d613b5_0_52"/>
              <p:cNvSpPr/>
              <p:nvPr/>
            </p:nvSpPr>
            <p:spPr>
              <a:xfrm>
                <a:off x="6044625" y="6537200"/>
                <a:ext cx="1313400" cy="2976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771" name="Google Shape;771;g27d55d613b5_0_52"/>
          <p:cNvGrpSpPr/>
          <p:nvPr/>
        </p:nvGrpSpPr>
        <p:grpSpPr>
          <a:xfrm>
            <a:off x="361950" y="7098598"/>
            <a:ext cx="6822759" cy="1792686"/>
            <a:chOff x="361950" y="7250998"/>
            <a:chExt cx="6822759" cy="1792686"/>
          </a:xfrm>
        </p:grpSpPr>
        <p:sp>
          <p:nvSpPr>
            <p:cNvPr id="772" name="Google Shape;772;g27d55d613b5_0_52"/>
            <p:cNvSpPr txBox="1"/>
            <p:nvPr/>
          </p:nvSpPr>
          <p:spPr>
            <a:xfrm>
              <a:off x="361950" y="7250998"/>
              <a:ext cx="6574800" cy="799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3. 取り下げが完了し、承認状況に「取消」と表示される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3B3838"/>
                </a:buClr>
                <a:buSzPts val="1200"/>
                <a:buFont typeface="Arial"/>
                <a:buNone/>
              </a:pPr>
              <a:r>
                <a:rPr lang="en-US" sz="1100" b="0" i="0" u="none" strike="noStrike" cap="none">
                  <a:solidFill>
                    <a:srgbClr val="FF0000"/>
                  </a:solidFill>
                  <a:latin typeface="Arial"/>
                  <a:ea typeface="Arial"/>
                  <a:cs typeface="Arial"/>
                  <a:sym typeface="Arial"/>
                </a:rPr>
                <a:t>※ 確認画面はありません。</a:t>
              </a:r>
              <a:br>
                <a:rPr lang="en-US" sz="1100" b="0" i="0" u="none" strike="noStrike" cap="none">
                  <a:solidFill>
                    <a:srgbClr val="FF0000"/>
                  </a:solidFill>
                  <a:latin typeface="Arial"/>
                  <a:ea typeface="Arial"/>
                  <a:cs typeface="Arial"/>
                  <a:sym typeface="Arial"/>
                </a:rPr>
              </a:br>
              <a:r>
                <a:rPr lang="en-US" sz="1100" b="0" i="0" u="none" strike="noStrike" cap="none">
                  <a:solidFill>
                    <a:srgbClr val="FF0000"/>
                  </a:solidFill>
                  <a:latin typeface="Arial"/>
                  <a:ea typeface="Arial"/>
                  <a:cs typeface="Arial"/>
                  <a:sym typeface="Arial"/>
                </a:rPr>
                <a:t>「チェックしたものを一括取消」をクリックすると即時取下げが実行されます。</a:t>
              </a:r>
              <a:endParaRPr sz="1100" b="0" i="0" u="none" strike="noStrike" cap="none">
                <a:solidFill>
                  <a:srgbClr val="FF0000"/>
                </a:solidFill>
                <a:latin typeface="Arial"/>
                <a:ea typeface="Arial"/>
                <a:cs typeface="Arial"/>
                <a:sym typeface="Arial"/>
              </a:endParaRPr>
            </a:p>
          </p:txBody>
        </p:sp>
        <p:grpSp>
          <p:nvGrpSpPr>
            <p:cNvPr id="773" name="Google Shape;773;g27d55d613b5_0_52"/>
            <p:cNvGrpSpPr/>
            <p:nvPr/>
          </p:nvGrpSpPr>
          <p:grpSpPr>
            <a:xfrm>
              <a:off x="374967" y="8187803"/>
              <a:ext cx="6809742" cy="855881"/>
              <a:chOff x="277612" y="7654187"/>
              <a:chExt cx="7156849" cy="1056513"/>
            </a:xfrm>
          </p:grpSpPr>
          <p:pic>
            <p:nvPicPr>
              <p:cNvPr id="774" name="Google Shape;774;g27d55d613b5_0_52"/>
              <p:cNvPicPr preferRelativeResize="0"/>
              <p:nvPr/>
            </p:nvPicPr>
            <p:blipFill rotWithShape="1">
              <a:blip r:embed="rId6">
                <a:alphaModFix/>
              </a:blip>
              <a:srcRect/>
              <a:stretch/>
            </p:blipFill>
            <p:spPr>
              <a:xfrm>
                <a:off x="277612" y="7654187"/>
                <a:ext cx="7156849" cy="1056513"/>
              </a:xfrm>
              <a:prstGeom prst="rect">
                <a:avLst/>
              </a:prstGeom>
              <a:noFill/>
              <a:ln w="19050" cap="flat" cmpd="sng">
                <a:solidFill>
                  <a:schemeClr val="lt2"/>
                </a:solidFill>
                <a:prstDash val="solid"/>
                <a:round/>
                <a:headEnd type="none" w="sm" len="sm"/>
                <a:tailEnd type="none" w="sm" len="sm"/>
              </a:ln>
            </p:spPr>
          </p:pic>
          <p:sp>
            <p:nvSpPr>
              <p:cNvPr id="775" name="Google Shape;775;g27d55d613b5_0_52"/>
              <p:cNvSpPr/>
              <p:nvPr/>
            </p:nvSpPr>
            <p:spPr>
              <a:xfrm>
                <a:off x="5114528" y="8406651"/>
                <a:ext cx="365400" cy="2451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776" name="Google Shape;776;g27d55d613b5_0_52"/>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38</a:t>
            </a:fld>
            <a:endParaRPr sz="8000">
              <a:solidFill>
                <a:schemeClr val="lt1"/>
              </a:solidFill>
              <a:latin typeface="Arial"/>
              <a:ea typeface="Arial"/>
              <a:cs typeface="Arial"/>
              <a:sym typeface="Arial"/>
            </a:endParaRPr>
          </a:p>
        </p:txBody>
      </p:sp>
      <p:sp>
        <p:nvSpPr>
          <p:cNvPr id="777" name="Google Shape;777;g27d55d613b5_0_52"/>
          <p:cNvSpPr txBox="1"/>
          <p:nvPr/>
        </p:nvSpPr>
        <p:spPr>
          <a:xfrm>
            <a:off x="361950" y="482600"/>
            <a:ext cx="5726100" cy="3693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申請</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pic>
        <p:nvPicPr>
          <p:cNvPr id="782" name="Google Shape;782;g27d55d613b5_0_100"/>
          <p:cNvPicPr preferRelativeResize="0"/>
          <p:nvPr/>
        </p:nvPicPr>
        <p:blipFill rotWithShape="1">
          <a:blip r:embed="rId3">
            <a:alphaModFix/>
          </a:blip>
          <a:srcRect/>
          <a:stretch/>
        </p:blipFill>
        <p:spPr>
          <a:xfrm>
            <a:off x="341312" y="0"/>
            <a:ext cx="6884985" cy="10691813"/>
          </a:xfrm>
          <a:prstGeom prst="rect">
            <a:avLst/>
          </a:prstGeom>
          <a:noFill/>
          <a:ln>
            <a:noFill/>
          </a:ln>
        </p:spPr>
      </p:pic>
      <p:pic>
        <p:nvPicPr>
          <p:cNvPr id="783" name="Google Shape;783;g27d55d613b5_0_100"/>
          <p:cNvPicPr preferRelativeResize="0"/>
          <p:nvPr/>
        </p:nvPicPr>
        <p:blipFill rotWithShape="1">
          <a:blip r:embed="rId4">
            <a:alphaModFix/>
          </a:blip>
          <a:srcRect/>
          <a:stretch/>
        </p:blipFill>
        <p:spPr>
          <a:xfrm>
            <a:off x="3235325" y="8916987"/>
            <a:ext cx="1049336" cy="1050924"/>
          </a:xfrm>
          <a:prstGeom prst="rect">
            <a:avLst/>
          </a:prstGeom>
          <a:noFill/>
          <a:ln>
            <a:noFill/>
          </a:ln>
        </p:spPr>
      </p:pic>
      <p:sp>
        <p:nvSpPr>
          <p:cNvPr id="784" name="Google Shape;784;g27d55d613b5_0_100"/>
          <p:cNvSpPr txBox="1"/>
          <p:nvPr/>
        </p:nvSpPr>
        <p:spPr>
          <a:xfrm>
            <a:off x="519112" y="4603750"/>
            <a:ext cx="6521400" cy="591000"/>
          </a:xfrm>
          <a:prstGeom prst="rect">
            <a:avLst/>
          </a:prstGeom>
          <a:noFill/>
          <a:ln>
            <a:noFill/>
          </a:ln>
        </p:spPr>
        <p:txBody>
          <a:bodyPr spcFirstLastPara="1" wrap="square" lIns="91425" tIns="45700" rIns="91425" bIns="45700" anchor="ctr" anchorCtr="0">
            <a:spAutoFit/>
          </a:bodyPr>
          <a:lstStyle/>
          <a:p>
            <a:pPr marL="0" marR="0" lvl="0" indent="0" algn="ctr" rtl="0">
              <a:lnSpc>
                <a:spcPct val="90000"/>
              </a:lnSpc>
              <a:spcBef>
                <a:spcPts val="0"/>
              </a:spcBef>
              <a:spcAft>
                <a:spcPts val="0"/>
              </a:spcAft>
              <a:buClr>
                <a:schemeClr val="lt1"/>
              </a:buClr>
              <a:buSzPts val="2000"/>
              <a:buFont typeface="Arial"/>
              <a:buNone/>
            </a:pPr>
            <a:r>
              <a:rPr lang="en-US" sz="3600" b="0" i="0" u="none" strike="noStrike" cap="none">
                <a:solidFill>
                  <a:schemeClr val="lt1"/>
                </a:solidFill>
                <a:latin typeface="Arial"/>
                <a:ea typeface="Arial"/>
                <a:cs typeface="Arial"/>
                <a:sym typeface="Arial"/>
              </a:rPr>
              <a:t>工数管理</a:t>
            </a:r>
            <a:endParaRPr sz="36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186" name="Google Shape;186;p3"/>
          <p:cNvPicPr preferRelativeResize="0"/>
          <p:nvPr/>
        </p:nvPicPr>
        <p:blipFill rotWithShape="1">
          <a:blip r:embed="rId3">
            <a:alphaModFix/>
          </a:blip>
          <a:srcRect/>
          <a:stretch/>
        </p:blipFill>
        <p:spPr>
          <a:xfrm>
            <a:off x="341312" y="0"/>
            <a:ext cx="6884987" cy="10691811"/>
          </a:xfrm>
          <a:prstGeom prst="rect">
            <a:avLst/>
          </a:prstGeom>
          <a:noFill/>
          <a:ln>
            <a:noFill/>
          </a:ln>
        </p:spPr>
      </p:pic>
      <p:pic>
        <p:nvPicPr>
          <p:cNvPr id="187" name="Google Shape;187;p3"/>
          <p:cNvPicPr preferRelativeResize="0"/>
          <p:nvPr/>
        </p:nvPicPr>
        <p:blipFill rotWithShape="1">
          <a:blip r:embed="rId4">
            <a:alphaModFix/>
          </a:blip>
          <a:srcRect/>
          <a:stretch/>
        </p:blipFill>
        <p:spPr>
          <a:xfrm>
            <a:off x="3235325" y="8916987"/>
            <a:ext cx="1049337" cy="1050925"/>
          </a:xfrm>
          <a:prstGeom prst="rect">
            <a:avLst/>
          </a:prstGeom>
          <a:noFill/>
          <a:ln>
            <a:noFill/>
          </a:ln>
        </p:spPr>
      </p:pic>
      <p:sp>
        <p:nvSpPr>
          <p:cNvPr id="188" name="Google Shape;188;p3"/>
          <p:cNvSpPr txBox="1"/>
          <p:nvPr/>
        </p:nvSpPr>
        <p:spPr>
          <a:xfrm>
            <a:off x="519112" y="4603750"/>
            <a:ext cx="6521400" cy="591000"/>
          </a:xfrm>
          <a:prstGeom prst="rect">
            <a:avLst/>
          </a:prstGeom>
          <a:noFill/>
          <a:ln>
            <a:noFill/>
          </a:ln>
        </p:spPr>
        <p:txBody>
          <a:bodyPr spcFirstLastPara="1" wrap="square" lIns="91425" tIns="45700" rIns="91425" bIns="45700" anchor="ctr" anchorCtr="0">
            <a:spAutoFit/>
          </a:bodyPr>
          <a:lstStyle/>
          <a:p>
            <a:pPr marL="0" marR="0" lvl="0" indent="0" algn="ctr" rtl="0">
              <a:lnSpc>
                <a:spcPct val="90000"/>
              </a:lnSpc>
              <a:spcBef>
                <a:spcPts val="0"/>
              </a:spcBef>
              <a:spcAft>
                <a:spcPts val="0"/>
              </a:spcAft>
              <a:buClr>
                <a:schemeClr val="lt1"/>
              </a:buClr>
              <a:buSzPts val="2000"/>
              <a:buFont typeface="Arial"/>
              <a:buNone/>
            </a:pPr>
            <a:r>
              <a:rPr lang="en-US" sz="3600" b="0" i="0" u="none" strike="noStrike" cap="none">
                <a:solidFill>
                  <a:schemeClr val="lt1"/>
                </a:solidFill>
                <a:latin typeface="Arial"/>
                <a:ea typeface="Arial"/>
                <a:cs typeface="Arial"/>
                <a:sym typeface="Arial"/>
              </a:rPr>
              <a:t>はじめに</a:t>
            </a:r>
            <a:endParaRPr sz="36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g27d55d613b5_0_80"/>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a:latin typeface="Arial"/>
                <a:ea typeface="Arial"/>
                <a:cs typeface="Arial"/>
                <a:sym typeface="Arial"/>
              </a:rPr>
              <a:t>工数を入力する（</a:t>
            </a:r>
            <a:r>
              <a:rPr lang="en-US" sz="1600" u="sng">
                <a:solidFill>
                  <a:schemeClr val="hlink"/>
                </a:solidFill>
                <a:latin typeface="Arial"/>
                <a:ea typeface="Arial"/>
                <a:cs typeface="Arial"/>
                <a:sym typeface="Arial"/>
                <a:hlinkClick r:id="rId3"/>
              </a:rPr>
              <a:t>ヘルプページ</a:t>
            </a:r>
            <a:r>
              <a:rPr lang="en-US" sz="1600">
                <a:latin typeface="Arial"/>
                <a:ea typeface="Arial"/>
                <a:cs typeface="Arial"/>
                <a:sym typeface="Arial"/>
              </a:rPr>
              <a:t>）</a:t>
            </a:r>
            <a:endParaRPr sz="3600" b="0" i="0" u="none" strike="noStrike" cap="none">
              <a:solidFill>
                <a:schemeClr val="dk1"/>
              </a:solidFill>
              <a:latin typeface="Calibri"/>
              <a:ea typeface="Calibri"/>
              <a:cs typeface="Calibri"/>
              <a:sym typeface="Calibri"/>
            </a:endParaRPr>
          </a:p>
        </p:txBody>
      </p:sp>
      <p:pic>
        <p:nvPicPr>
          <p:cNvPr id="790" name="Google Shape;790;g27d55d613b5_0_80"/>
          <p:cNvPicPr preferRelativeResize="0">
            <a:picLocks noGrp="1"/>
          </p:cNvPicPr>
          <p:nvPr>
            <p:ph type="body" idx="1"/>
          </p:nvPr>
        </p:nvPicPr>
        <p:blipFill rotWithShape="1">
          <a:blip r:embed="rId4">
            <a:alphaModFix/>
          </a:blip>
          <a:srcRect/>
          <a:stretch/>
        </p:blipFill>
        <p:spPr>
          <a:xfrm>
            <a:off x="0" y="0"/>
            <a:ext cx="7559700" cy="966900"/>
          </a:xfrm>
          <a:prstGeom prst="rect">
            <a:avLst/>
          </a:prstGeom>
          <a:noFill/>
          <a:ln>
            <a:noFill/>
          </a:ln>
        </p:spPr>
      </p:pic>
      <p:sp>
        <p:nvSpPr>
          <p:cNvPr id="791" name="Google Shape;791;g27d55d613b5_0_80"/>
          <p:cNvSpPr txBox="1"/>
          <p:nvPr/>
        </p:nvSpPr>
        <p:spPr>
          <a:xfrm>
            <a:off x="361950" y="1698500"/>
            <a:ext cx="6792300" cy="258600"/>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chemeClr val="dk1"/>
              </a:buClr>
              <a:buSzPts val="1100"/>
              <a:buFont typeface="Arial"/>
              <a:buNone/>
            </a:pPr>
            <a:r>
              <a:rPr lang="en-US" sz="1200" b="0" i="0" u="none" strike="noStrike" cap="none">
                <a:solidFill>
                  <a:srgbClr val="2E75B6"/>
                </a:solidFill>
                <a:latin typeface="Arial"/>
                <a:ea typeface="Arial"/>
                <a:cs typeface="Arial"/>
                <a:sym typeface="Arial"/>
              </a:rPr>
              <a:t>各日の工数（労働時間）を入力する方法をご案内します。</a:t>
            </a:r>
            <a:endParaRPr sz="1200" b="0" i="0" u="none" strike="noStrike" cap="none">
              <a:solidFill>
                <a:srgbClr val="2E75B6"/>
              </a:solidFill>
              <a:latin typeface="Arial"/>
              <a:ea typeface="Arial"/>
              <a:cs typeface="Arial"/>
              <a:sym typeface="Arial"/>
            </a:endParaRPr>
          </a:p>
        </p:txBody>
      </p:sp>
      <p:sp>
        <p:nvSpPr>
          <p:cNvPr id="792" name="Google Shape;792;g27d55d613b5_0_80"/>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工数管理</a:t>
            </a:r>
            <a:endParaRPr sz="2000" b="0" i="0" u="none" strike="noStrike" cap="none">
              <a:solidFill>
                <a:srgbClr val="000000"/>
              </a:solidFill>
              <a:latin typeface="Arial"/>
              <a:ea typeface="Arial"/>
              <a:cs typeface="Arial"/>
              <a:sym typeface="Arial"/>
            </a:endParaRPr>
          </a:p>
        </p:txBody>
      </p:sp>
      <p:sp>
        <p:nvSpPr>
          <p:cNvPr id="793" name="Google Shape;793;g27d55d613b5_0_80"/>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40</a:t>
            </a:fld>
            <a:endParaRPr sz="8000">
              <a:solidFill>
                <a:schemeClr val="lt1"/>
              </a:solidFill>
              <a:latin typeface="Arial"/>
              <a:ea typeface="Arial"/>
              <a:cs typeface="Arial"/>
              <a:sym typeface="Arial"/>
            </a:endParaRPr>
          </a:p>
        </p:txBody>
      </p:sp>
      <p:grpSp>
        <p:nvGrpSpPr>
          <p:cNvPr id="794" name="Google Shape;794;g27d55d613b5_0_80"/>
          <p:cNvGrpSpPr/>
          <p:nvPr/>
        </p:nvGrpSpPr>
        <p:grpSpPr>
          <a:xfrm>
            <a:off x="362025" y="2031105"/>
            <a:ext cx="6521400" cy="2317000"/>
            <a:chOff x="362025" y="1987400"/>
            <a:chExt cx="6521400" cy="2317000"/>
          </a:xfrm>
        </p:grpSpPr>
        <p:sp>
          <p:nvSpPr>
            <p:cNvPr id="795" name="Google Shape;795;g27d55d613b5_0_80"/>
            <p:cNvSpPr txBox="1"/>
            <p:nvPr/>
          </p:nvSpPr>
          <p:spPr>
            <a:xfrm>
              <a:off x="362025" y="1987400"/>
              <a:ext cx="65214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工数実績入力画面を開き、工数を入力したい日付を選択する</a:t>
              </a:r>
              <a:endParaRPr sz="1100" b="1" i="0" u="none" strike="noStrike" cap="none">
                <a:solidFill>
                  <a:schemeClr val="dk1"/>
                </a:solidFill>
                <a:latin typeface="Arial"/>
                <a:ea typeface="Arial"/>
                <a:cs typeface="Arial"/>
                <a:sym typeface="Arial"/>
              </a:endParaRPr>
            </a:p>
          </p:txBody>
        </p:sp>
        <p:pic>
          <p:nvPicPr>
            <p:cNvPr id="796" name="Google Shape;796;g27d55d613b5_0_80"/>
            <p:cNvPicPr preferRelativeResize="0"/>
            <p:nvPr/>
          </p:nvPicPr>
          <p:blipFill rotWithShape="1">
            <a:blip r:embed="rId5">
              <a:alphaModFix/>
            </a:blip>
            <a:srcRect/>
            <a:stretch/>
          </p:blipFill>
          <p:spPr>
            <a:xfrm>
              <a:off x="1429894" y="2325200"/>
              <a:ext cx="4699887" cy="1979200"/>
            </a:xfrm>
            <a:prstGeom prst="rect">
              <a:avLst/>
            </a:prstGeom>
            <a:noFill/>
            <a:ln>
              <a:noFill/>
            </a:ln>
          </p:spPr>
        </p:pic>
      </p:grpSp>
      <p:grpSp>
        <p:nvGrpSpPr>
          <p:cNvPr id="797" name="Google Shape;797;g27d55d613b5_0_80"/>
          <p:cNvGrpSpPr/>
          <p:nvPr/>
        </p:nvGrpSpPr>
        <p:grpSpPr>
          <a:xfrm>
            <a:off x="361950" y="4422111"/>
            <a:ext cx="6835800" cy="2398375"/>
            <a:chOff x="361950" y="4489975"/>
            <a:chExt cx="6835800" cy="2398375"/>
          </a:xfrm>
        </p:grpSpPr>
        <p:sp>
          <p:nvSpPr>
            <p:cNvPr id="798" name="Google Shape;798;g27d55d613b5_0_80"/>
            <p:cNvSpPr txBox="1"/>
            <p:nvPr/>
          </p:nvSpPr>
          <p:spPr>
            <a:xfrm>
              <a:off x="361950" y="4489975"/>
              <a:ext cx="6835800" cy="799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工数を入力する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chemeClr val="dk1"/>
                </a:buClr>
                <a:buSzPts val="1100"/>
                <a:buFont typeface="Arial"/>
                <a:buNone/>
              </a:pPr>
              <a:r>
                <a:rPr lang="en-US" sz="1100" b="0" i="0" u="none" strike="noStrike" cap="none">
                  <a:solidFill>
                    <a:schemeClr val="dk1"/>
                  </a:solidFill>
                  <a:latin typeface="Arial"/>
                  <a:ea typeface="Arial"/>
                  <a:cs typeface="Arial"/>
                  <a:sym typeface="Arial"/>
                </a:rPr>
                <a:t>各分類（プロジェクト、タスク等）ごとに工数項目を選択し、工数（＝時間数）を入力してください。</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「追加」をクリックすると、工数入力欄が一行増えます。</a:t>
              </a:r>
              <a:endParaRPr sz="1100" b="1" i="0" u="none" strike="noStrike" cap="none">
                <a:solidFill>
                  <a:schemeClr val="dk1"/>
                </a:solidFill>
                <a:latin typeface="Arial"/>
                <a:ea typeface="Arial"/>
                <a:cs typeface="Arial"/>
                <a:sym typeface="Arial"/>
              </a:endParaRPr>
            </a:p>
          </p:txBody>
        </p:sp>
        <p:pic>
          <p:nvPicPr>
            <p:cNvPr id="799" name="Google Shape;799;g27d55d613b5_0_80"/>
            <p:cNvPicPr preferRelativeResize="0"/>
            <p:nvPr/>
          </p:nvPicPr>
          <p:blipFill rotWithShape="1">
            <a:blip r:embed="rId6">
              <a:alphaModFix/>
            </a:blip>
            <a:srcRect/>
            <a:stretch/>
          </p:blipFill>
          <p:spPr>
            <a:xfrm>
              <a:off x="460737" y="5352725"/>
              <a:ext cx="6638201" cy="1535625"/>
            </a:xfrm>
            <a:prstGeom prst="rect">
              <a:avLst/>
            </a:prstGeom>
            <a:noFill/>
            <a:ln>
              <a:noFill/>
            </a:ln>
          </p:spPr>
        </p:pic>
      </p:grpSp>
      <p:grpSp>
        <p:nvGrpSpPr>
          <p:cNvPr id="800" name="Google Shape;800;g27d55d613b5_0_80"/>
          <p:cNvGrpSpPr/>
          <p:nvPr/>
        </p:nvGrpSpPr>
        <p:grpSpPr>
          <a:xfrm>
            <a:off x="361950" y="6894491"/>
            <a:ext cx="6835875" cy="3415509"/>
            <a:chOff x="361950" y="7046891"/>
            <a:chExt cx="6835875" cy="3415509"/>
          </a:xfrm>
        </p:grpSpPr>
        <p:sp>
          <p:nvSpPr>
            <p:cNvPr id="801" name="Google Shape;801;g27d55d613b5_0_80"/>
            <p:cNvSpPr txBox="1"/>
            <p:nvPr/>
          </p:nvSpPr>
          <p:spPr>
            <a:xfrm>
              <a:off x="361950" y="7046891"/>
              <a:ext cx="6835800" cy="562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＞実績欄に工数を入力する</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chemeClr val="dk1"/>
                </a:buClr>
                <a:buSzPts val="1100"/>
                <a:buFont typeface="Arial"/>
                <a:buNone/>
              </a:pPr>
              <a:r>
                <a:rPr lang="en-US" sz="1100" b="0" i="0" u="none" strike="noStrike" cap="none">
                  <a:solidFill>
                    <a:schemeClr val="dk1"/>
                  </a:solidFill>
                  <a:latin typeface="Arial"/>
                  <a:ea typeface="Arial"/>
                  <a:cs typeface="Arial"/>
                  <a:sym typeface="Arial"/>
                </a:rPr>
                <a:t>(1)もしくは(2)+(3)の方法で工数を入力し、「入力」をクリックしてください。</a:t>
              </a:r>
              <a:endParaRPr sz="1100" b="0" i="0" u="none" strike="noStrike" cap="none">
                <a:solidFill>
                  <a:schemeClr val="dk1"/>
                </a:solidFill>
                <a:latin typeface="Arial"/>
                <a:ea typeface="Arial"/>
                <a:cs typeface="Arial"/>
                <a:sym typeface="Arial"/>
              </a:endParaRPr>
            </a:p>
          </p:txBody>
        </p:sp>
        <p:pic>
          <p:nvPicPr>
            <p:cNvPr id="802" name="Google Shape;802;g27d55d613b5_0_80"/>
            <p:cNvPicPr preferRelativeResize="0"/>
            <p:nvPr/>
          </p:nvPicPr>
          <p:blipFill rotWithShape="1">
            <a:blip r:embed="rId7">
              <a:alphaModFix/>
            </a:blip>
            <a:srcRect/>
            <a:stretch/>
          </p:blipFill>
          <p:spPr>
            <a:xfrm>
              <a:off x="362013" y="7711238"/>
              <a:ext cx="3257550" cy="2124075"/>
            </a:xfrm>
            <a:prstGeom prst="rect">
              <a:avLst/>
            </a:prstGeom>
            <a:noFill/>
            <a:ln>
              <a:noFill/>
            </a:ln>
          </p:spPr>
        </p:pic>
        <p:sp>
          <p:nvSpPr>
            <p:cNvPr id="803" name="Google Shape;803;g27d55d613b5_0_80"/>
            <p:cNvSpPr txBox="1"/>
            <p:nvPr/>
          </p:nvSpPr>
          <p:spPr>
            <a:xfrm>
              <a:off x="3736725" y="7609700"/>
              <a:ext cx="3461100" cy="28527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(1)時間数で工数を入力する</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「0000」もしくは「00:00」のかたちで具体的な時間数を入力します。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(2)割合から工数を入力する場合、「実労働時間」か「残り時間」を選択する「</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1日の実労働時間」か「実労働時間から入力済みの工数分を差し引いた残り時間」か、どちらをもとに工数を計算するか選択してください。</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000000"/>
                </a:buClr>
                <a:buSzPts val="1100"/>
                <a:buFont typeface="Arial"/>
                <a:buNone/>
              </a:pPr>
              <a:r>
                <a:rPr lang="en-US" sz="1100" b="0" i="0" u="none" strike="noStrike" cap="none">
                  <a:solidFill>
                    <a:schemeClr val="dk1"/>
                  </a:solidFill>
                  <a:latin typeface="Arial"/>
                  <a:ea typeface="Arial"/>
                  <a:cs typeface="Arial"/>
                  <a:sym typeface="Arial"/>
                </a:rPr>
                <a:t>(3)スライダーもしくは％数で割合を指定</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指定した割合にしたがって、(2)で選択した時間数から工数を計算します。</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pic>
        <p:nvPicPr>
          <p:cNvPr id="808" name="Google Shape;808;g3014ab5146b_0_76"/>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809" name="Google Shape;809;g3014ab5146b_0_76"/>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工数管理</a:t>
            </a:r>
            <a:endParaRPr sz="2000" b="0" i="0" u="none" strike="noStrike" cap="none">
              <a:solidFill>
                <a:srgbClr val="000000"/>
              </a:solidFill>
              <a:latin typeface="Arial"/>
              <a:ea typeface="Arial"/>
              <a:cs typeface="Arial"/>
              <a:sym typeface="Arial"/>
            </a:endParaRPr>
          </a:p>
        </p:txBody>
      </p:sp>
      <p:sp>
        <p:nvSpPr>
          <p:cNvPr id="810" name="Google Shape;810;g3014ab5146b_0_76"/>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41</a:t>
            </a:fld>
            <a:endParaRPr sz="8000">
              <a:solidFill>
                <a:schemeClr val="lt1"/>
              </a:solidFill>
              <a:latin typeface="Arial"/>
              <a:ea typeface="Arial"/>
              <a:cs typeface="Arial"/>
              <a:sym typeface="Arial"/>
            </a:endParaRPr>
          </a:p>
        </p:txBody>
      </p:sp>
      <p:grpSp>
        <p:nvGrpSpPr>
          <p:cNvPr id="811" name="Google Shape;811;g3014ab5146b_0_76"/>
          <p:cNvGrpSpPr/>
          <p:nvPr/>
        </p:nvGrpSpPr>
        <p:grpSpPr>
          <a:xfrm>
            <a:off x="361950" y="3301707"/>
            <a:ext cx="6792300" cy="2738652"/>
            <a:chOff x="361950" y="7035507"/>
            <a:chExt cx="6792300" cy="2738652"/>
          </a:xfrm>
        </p:grpSpPr>
        <p:sp>
          <p:nvSpPr>
            <p:cNvPr id="812" name="Google Shape;812;g3014ab5146b_0_76"/>
            <p:cNvSpPr txBox="1"/>
            <p:nvPr/>
          </p:nvSpPr>
          <p:spPr>
            <a:xfrm>
              <a:off x="361950" y="7035507"/>
              <a:ext cx="6792300" cy="562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4. 「保存」をクリックして保存する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chemeClr val="dk1"/>
                </a:buClr>
                <a:buSzPts val="1100"/>
                <a:buFont typeface="Arial"/>
                <a:buNone/>
              </a:pPr>
              <a:r>
                <a:rPr lang="en-US" sz="1100" b="0" i="0" u="none" strike="noStrike" cap="none">
                  <a:solidFill>
                    <a:schemeClr val="dk1"/>
                  </a:solidFill>
                  <a:latin typeface="Arial"/>
                  <a:ea typeface="Arial"/>
                  <a:cs typeface="Arial"/>
                  <a:sym typeface="Arial"/>
                </a:rPr>
                <a:t>最後に画面右上の「保存」をクリックして、入力した工数を保存します。</a:t>
              </a:r>
              <a:endParaRPr sz="1100" b="1" i="0" u="none" strike="noStrike" cap="none">
                <a:solidFill>
                  <a:schemeClr val="dk1"/>
                </a:solidFill>
                <a:latin typeface="Arial"/>
                <a:ea typeface="Arial"/>
                <a:cs typeface="Arial"/>
                <a:sym typeface="Arial"/>
              </a:endParaRPr>
            </a:p>
          </p:txBody>
        </p:sp>
        <p:pic>
          <p:nvPicPr>
            <p:cNvPr id="813" name="Google Shape;813;g3014ab5146b_0_76"/>
            <p:cNvPicPr preferRelativeResize="0"/>
            <p:nvPr/>
          </p:nvPicPr>
          <p:blipFill rotWithShape="1">
            <a:blip r:embed="rId4">
              <a:alphaModFix/>
            </a:blip>
            <a:srcRect/>
            <a:stretch/>
          </p:blipFill>
          <p:spPr>
            <a:xfrm>
              <a:off x="460725" y="7679428"/>
              <a:ext cx="6638226" cy="2094731"/>
            </a:xfrm>
            <a:prstGeom prst="rect">
              <a:avLst/>
            </a:prstGeom>
            <a:noFill/>
            <a:ln>
              <a:noFill/>
            </a:ln>
          </p:spPr>
        </p:pic>
      </p:grpSp>
      <p:grpSp>
        <p:nvGrpSpPr>
          <p:cNvPr id="814" name="Google Shape;814;g3014ab5146b_0_76"/>
          <p:cNvGrpSpPr/>
          <p:nvPr/>
        </p:nvGrpSpPr>
        <p:grpSpPr>
          <a:xfrm>
            <a:off x="361950" y="1331907"/>
            <a:ext cx="6792300" cy="1685625"/>
            <a:chOff x="361950" y="7035507"/>
            <a:chExt cx="6792300" cy="1685625"/>
          </a:xfrm>
        </p:grpSpPr>
        <p:sp>
          <p:nvSpPr>
            <p:cNvPr id="815" name="Google Shape;815;g3014ab5146b_0_76"/>
            <p:cNvSpPr txBox="1"/>
            <p:nvPr/>
          </p:nvSpPr>
          <p:spPr>
            <a:xfrm>
              <a:off x="361950" y="7035507"/>
              <a:ext cx="6792300" cy="799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3. デフォルト・テンプレートを利用して工数を入力する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chemeClr val="dk1"/>
                </a:buClr>
                <a:buSzPts val="1100"/>
                <a:buFont typeface="Arial"/>
                <a:buNone/>
              </a:pPr>
              <a:r>
                <a:rPr lang="en-US" sz="1100" b="0" i="0" u="none" strike="noStrike" cap="none">
                  <a:solidFill>
                    <a:schemeClr val="dk1"/>
                  </a:solidFill>
                  <a:latin typeface="Arial"/>
                  <a:ea typeface="Arial"/>
                  <a:cs typeface="Arial"/>
                  <a:sym typeface="Arial"/>
                </a:rPr>
                <a:t>工数入力設定でデフォルトやテンプレートを登録済みであれば、「デフォルト工数を追加」・</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「テンプレートから追加」をクリックして、テンプレートを選んで工数を入力できます。</a:t>
              </a:r>
              <a:endParaRPr sz="1100" b="0" i="0" u="none" strike="noStrike" cap="none">
                <a:solidFill>
                  <a:schemeClr val="dk1"/>
                </a:solidFill>
                <a:latin typeface="Arial"/>
                <a:ea typeface="Arial"/>
                <a:cs typeface="Arial"/>
                <a:sym typeface="Arial"/>
              </a:endParaRPr>
            </a:p>
          </p:txBody>
        </p:sp>
        <p:pic>
          <p:nvPicPr>
            <p:cNvPr id="816" name="Google Shape;816;g3014ab5146b_0_76"/>
            <p:cNvPicPr preferRelativeResize="0"/>
            <p:nvPr/>
          </p:nvPicPr>
          <p:blipFill rotWithShape="1">
            <a:blip r:embed="rId5">
              <a:alphaModFix/>
            </a:blip>
            <a:srcRect/>
            <a:stretch/>
          </p:blipFill>
          <p:spPr>
            <a:xfrm>
              <a:off x="1960563" y="7911507"/>
              <a:ext cx="3638550" cy="809625"/>
            </a:xfrm>
            <a:prstGeom prst="rect">
              <a:avLst/>
            </a:prstGeom>
            <a:noFill/>
            <a:ln>
              <a:noFill/>
            </a:ln>
          </p:spPr>
        </p:pic>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g3014ab5146b_0_109"/>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a:latin typeface="Arial"/>
                <a:ea typeface="Arial"/>
                <a:cs typeface="Arial"/>
                <a:sym typeface="Arial"/>
              </a:rPr>
              <a:t>工数実績一覧を確認する（</a:t>
            </a:r>
            <a:r>
              <a:rPr lang="en-US" sz="1600" u="sng">
                <a:solidFill>
                  <a:schemeClr val="hlink"/>
                </a:solidFill>
                <a:latin typeface="Arial"/>
                <a:ea typeface="Arial"/>
                <a:cs typeface="Arial"/>
                <a:sym typeface="Arial"/>
                <a:hlinkClick r:id="rId3"/>
              </a:rPr>
              <a:t>ヘルプページ</a:t>
            </a:r>
            <a:r>
              <a:rPr lang="en-US" sz="1600">
                <a:latin typeface="Arial"/>
                <a:ea typeface="Arial"/>
                <a:cs typeface="Arial"/>
                <a:sym typeface="Arial"/>
              </a:rPr>
              <a:t>）</a:t>
            </a:r>
            <a:endParaRPr sz="3600" b="0" i="0" u="none" strike="noStrike" cap="none">
              <a:solidFill>
                <a:schemeClr val="dk1"/>
              </a:solidFill>
              <a:latin typeface="Calibri"/>
              <a:ea typeface="Calibri"/>
              <a:cs typeface="Calibri"/>
              <a:sym typeface="Calibri"/>
            </a:endParaRPr>
          </a:p>
        </p:txBody>
      </p:sp>
      <p:pic>
        <p:nvPicPr>
          <p:cNvPr id="822" name="Google Shape;822;g3014ab5146b_0_109"/>
          <p:cNvPicPr preferRelativeResize="0">
            <a:picLocks noGrp="1"/>
          </p:cNvPicPr>
          <p:nvPr>
            <p:ph type="body" idx="1"/>
          </p:nvPr>
        </p:nvPicPr>
        <p:blipFill rotWithShape="1">
          <a:blip r:embed="rId4">
            <a:alphaModFix/>
          </a:blip>
          <a:srcRect/>
          <a:stretch/>
        </p:blipFill>
        <p:spPr>
          <a:xfrm>
            <a:off x="0" y="0"/>
            <a:ext cx="7559700" cy="966900"/>
          </a:xfrm>
          <a:prstGeom prst="rect">
            <a:avLst/>
          </a:prstGeom>
          <a:noFill/>
          <a:ln>
            <a:noFill/>
          </a:ln>
        </p:spPr>
      </p:pic>
      <p:sp>
        <p:nvSpPr>
          <p:cNvPr id="823" name="Google Shape;823;g3014ab5146b_0_109"/>
          <p:cNvSpPr txBox="1"/>
          <p:nvPr/>
        </p:nvSpPr>
        <p:spPr>
          <a:xfrm>
            <a:off x="361950" y="1698500"/>
            <a:ext cx="6792300" cy="424800"/>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chemeClr val="dk1"/>
              </a:buClr>
              <a:buSzPts val="1100"/>
              <a:buFont typeface="Arial"/>
              <a:buNone/>
            </a:pPr>
            <a:r>
              <a:rPr lang="en-US" sz="1200" b="0" i="0" u="none" strike="noStrike" cap="none">
                <a:solidFill>
                  <a:srgbClr val="2E75B6"/>
                </a:solidFill>
                <a:latin typeface="Arial"/>
                <a:ea typeface="Arial"/>
                <a:cs typeface="Arial"/>
                <a:sym typeface="Arial"/>
              </a:rPr>
              <a:t>工数実績一覧では入力した工数（実績）をで日ごとに確認できます。</a:t>
            </a:r>
            <a:endParaRPr sz="1200" b="0" i="0" u="none" strike="noStrike" cap="none">
              <a:solidFill>
                <a:srgbClr val="2E75B6"/>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100"/>
              <a:buFont typeface="Arial"/>
              <a:buNone/>
            </a:pPr>
            <a:r>
              <a:rPr lang="en-US" sz="1200" b="0" i="0" u="none" strike="noStrike" cap="none">
                <a:solidFill>
                  <a:srgbClr val="2E75B6"/>
                </a:solidFill>
                <a:latin typeface="Arial"/>
                <a:ea typeface="Arial"/>
                <a:cs typeface="Arial"/>
                <a:sym typeface="Arial"/>
              </a:rPr>
              <a:t>また、実績を集計してグラフとして表示します。</a:t>
            </a:r>
            <a:endParaRPr sz="1200" b="0" i="0" u="none" strike="noStrike" cap="none">
              <a:solidFill>
                <a:srgbClr val="2E75B6"/>
              </a:solidFill>
              <a:latin typeface="Arial"/>
              <a:ea typeface="Arial"/>
              <a:cs typeface="Arial"/>
              <a:sym typeface="Arial"/>
            </a:endParaRPr>
          </a:p>
        </p:txBody>
      </p:sp>
      <p:sp>
        <p:nvSpPr>
          <p:cNvPr id="824" name="Google Shape;824;g3014ab5146b_0_109"/>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工数管理</a:t>
            </a:r>
            <a:endParaRPr sz="2000" b="0" i="0" u="none" strike="noStrike" cap="none">
              <a:solidFill>
                <a:srgbClr val="000000"/>
              </a:solidFill>
              <a:latin typeface="Arial"/>
              <a:ea typeface="Arial"/>
              <a:cs typeface="Arial"/>
              <a:sym typeface="Arial"/>
            </a:endParaRPr>
          </a:p>
        </p:txBody>
      </p:sp>
      <p:sp>
        <p:nvSpPr>
          <p:cNvPr id="825" name="Google Shape;825;g3014ab5146b_0_109"/>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42</a:t>
            </a:fld>
            <a:endParaRPr sz="8000">
              <a:solidFill>
                <a:schemeClr val="lt1"/>
              </a:solidFill>
              <a:latin typeface="Arial"/>
              <a:ea typeface="Arial"/>
              <a:cs typeface="Arial"/>
              <a:sym typeface="Arial"/>
            </a:endParaRPr>
          </a:p>
        </p:txBody>
      </p:sp>
      <p:grpSp>
        <p:nvGrpSpPr>
          <p:cNvPr id="826" name="Google Shape;826;g3014ab5146b_0_109"/>
          <p:cNvGrpSpPr/>
          <p:nvPr/>
        </p:nvGrpSpPr>
        <p:grpSpPr>
          <a:xfrm>
            <a:off x="362025" y="2318093"/>
            <a:ext cx="6521400" cy="2162406"/>
            <a:chOff x="362025" y="2183505"/>
            <a:chExt cx="6521400" cy="2162406"/>
          </a:xfrm>
        </p:grpSpPr>
        <p:sp>
          <p:nvSpPr>
            <p:cNvPr id="827" name="Google Shape;827;g3014ab5146b_0_109"/>
            <p:cNvSpPr txBox="1"/>
            <p:nvPr/>
          </p:nvSpPr>
          <p:spPr>
            <a:xfrm>
              <a:off x="362025" y="2183505"/>
              <a:ext cx="65214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工数実績一覧を開く</a:t>
              </a:r>
              <a:endParaRPr sz="1100" b="1" i="0" u="none" strike="noStrike" cap="none">
                <a:solidFill>
                  <a:schemeClr val="dk1"/>
                </a:solidFill>
                <a:latin typeface="Arial"/>
                <a:ea typeface="Arial"/>
                <a:cs typeface="Arial"/>
                <a:sym typeface="Arial"/>
              </a:endParaRPr>
            </a:p>
          </p:txBody>
        </p:sp>
        <p:pic>
          <p:nvPicPr>
            <p:cNvPr id="828" name="Google Shape;828;g3014ab5146b_0_109"/>
            <p:cNvPicPr preferRelativeResize="0"/>
            <p:nvPr/>
          </p:nvPicPr>
          <p:blipFill rotWithShape="1">
            <a:blip r:embed="rId5">
              <a:alphaModFix/>
            </a:blip>
            <a:srcRect/>
            <a:stretch/>
          </p:blipFill>
          <p:spPr>
            <a:xfrm>
              <a:off x="2250157" y="2521305"/>
              <a:ext cx="3059361" cy="1824606"/>
            </a:xfrm>
            <a:prstGeom prst="rect">
              <a:avLst/>
            </a:prstGeom>
            <a:noFill/>
            <a:ln>
              <a:noFill/>
            </a:ln>
          </p:spPr>
        </p:pic>
      </p:grpSp>
      <p:grpSp>
        <p:nvGrpSpPr>
          <p:cNvPr id="829" name="Google Shape;829;g3014ab5146b_0_109"/>
          <p:cNvGrpSpPr/>
          <p:nvPr/>
        </p:nvGrpSpPr>
        <p:grpSpPr>
          <a:xfrm>
            <a:off x="361950" y="4751493"/>
            <a:ext cx="6835800" cy="1904700"/>
            <a:chOff x="361950" y="4422111"/>
            <a:chExt cx="6835800" cy="1904700"/>
          </a:xfrm>
        </p:grpSpPr>
        <p:sp>
          <p:nvSpPr>
            <p:cNvPr id="830" name="Google Shape;830;g3014ab5146b_0_109"/>
            <p:cNvSpPr txBox="1"/>
            <p:nvPr/>
          </p:nvSpPr>
          <p:spPr>
            <a:xfrm>
              <a:off x="361950" y="4422111"/>
              <a:ext cx="6835800" cy="799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表示月度を選択する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chemeClr val="dk1"/>
                </a:buClr>
                <a:buSzPts val="1100"/>
                <a:buFont typeface="Arial"/>
                <a:buNone/>
              </a:pPr>
              <a:r>
                <a:rPr lang="en-US" sz="1100" b="0" i="0" u="none" strike="noStrike" cap="none">
                  <a:solidFill>
                    <a:schemeClr val="dk1"/>
                  </a:solidFill>
                  <a:latin typeface="Arial"/>
                  <a:ea typeface="Arial"/>
                  <a:cs typeface="Arial"/>
                  <a:sym typeface="Arial"/>
                </a:rPr>
                <a:t>工数実績一覧を開くと、現在の月度の実績が表示されます。</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実績を確認したい表示月を選択し、「表示」ボタンをクリックしてください。</a:t>
              </a:r>
              <a:endParaRPr sz="1100" b="1" i="0" u="none" strike="noStrike" cap="none">
                <a:solidFill>
                  <a:schemeClr val="dk1"/>
                </a:solidFill>
                <a:latin typeface="Arial"/>
                <a:ea typeface="Arial"/>
                <a:cs typeface="Arial"/>
                <a:sym typeface="Arial"/>
              </a:endParaRPr>
            </a:p>
          </p:txBody>
        </p:sp>
        <p:pic>
          <p:nvPicPr>
            <p:cNvPr id="831" name="Google Shape;831;g3014ab5146b_0_109"/>
            <p:cNvPicPr preferRelativeResize="0"/>
            <p:nvPr/>
          </p:nvPicPr>
          <p:blipFill rotWithShape="1">
            <a:blip r:embed="rId6">
              <a:alphaModFix/>
            </a:blip>
            <a:srcRect/>
            <a:stretch/>
          </p:blipFill>
          <p:spPr>
            <a:xfrm>
              <a:off x="1970088" y="5298111"/>
              <a:ext cx="3619500" cy="1028700"/>
            </a:xfrm>
            <a:prstGeom prst="rect">
              <a:avLst/>
            </a:prstGeom>
            <a:noFill/>
            <a:ln>
              <a:noFill/>
            </a:ln>
          </p:spPr>
        </p:pic>
      </p:grpSp>
      <p:grpSp>
        <p:nvGrpSpPr>
          <p:cNvPr id="832" name="Google Shape;832;g3014ab5146b_0_109"/>
          <p:cNvGrpSpPr/>
          <p:nvPr/>
        </p:nvGrpSpPr>
        <p:grpSpPr>
          <a:xfrm>
            <a:off x="361950" y="6927186"/>
            <a:ext cx="6835800" cy="1780875"/>
            <a:chOff x="361950" y="7079586"/>
            <a:chExt cx="6835800" cy="1780875"/>
          </a:xfrm>
        </p:grpSpPr>
        <p:sp>
          <p:nvSpPr>
            <p:cNvPr id="833" name="Google Shape;833;g3014ab5146b_0_109"/>
            <p:cNvSpPr txBox="1"/>
            <p:nvPr/>
          </p:nvSpPr>
          <p:spPr>
            <a:xfrm>
              <a:off x="361950" y="7079586"/>
              <a:ext cx="6835800" cy="799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3. 必要に応じて集計軸を変更する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chemeClr val="dk1"/>
                </a:buClr>
                <a:buSzPts val="1100"/>
                <a:buFont typeface="Arial"/>
                <a:buNone/>
              </a:pPr>
              <a:r>
                <a:rPr lang="en-US" sz="1100" b="0" i="0" u="none" strike="noStrike" cap="none">
                  <a:solidFill>
                    <a:schemeClr val="dk1"/>
                  </a:solidFill>
                  <a:latin typeface="Arial"/>
                  <a:ea typeface="Arial"/>
                  <a:cs typeface="Arial"/>
                  <a:sym typeface="Arial"/>
                </a:rPr>
                <a:t>「集計軸」は、登録済みの分類のうち工数の入力実績があるものから選択できます。</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「集計軸」で選択した分類にしたがって、円グラフ・棒グラフは自動で再生成されます。</a:t>
              </a:r>
              <a:endParaRPr sz="1100" b="1" i="0" u="none" strike="noStrike" cap="none">
                <a:solidFill>
                  <a:schemeClr val="dk1"/>
                </a:solidFill>
                <a:latin typeface="Arial"/>
                <a:ea typeface="Arial"/>
                <a:cs typeface="Arial"/>
                <a:sym typeface="Arial"/>
              </a:endParaRPr>
            </a:p>
          </p:txBody>
        </p:sp>
        <p:pic>
          <p:nvPicPr>
            <p:cNvPr id="834" name="Google Shape;834;g3014ab5146b_0_109"/>
            <p:cNvPicPr preferRelativeResize="0"/>
            <p:nvPr/>
          </p:nvPicPr>
          <p:blipFill rotWithShape="1">
            <a:blip r:embed="rId7">
              <a:alphaModFix/>
            </a:blip>
            <a:srcRect/>
            <a:stretch/>
          </p:blipFill>
          <p:spPr>
            <a:xfrm>
              <a:off x="2365375" y="7955586"/>
              <a:ext cx="2828925" cy="904875"/>
            </a:xfrm>
            <a:prstGeom prst="rect">
              <a:avLst/>
            </a:prstGeom>
            <a:noFill/>
            <a:ln>
              <a:noFill/>
            </a:ln>
          </p:spPr>
        </p:pic>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pic>
        <p:nvPicPr>
          <p:cNvPr id="839" name="Google Shape;839;g3014ab5146b_0_149"/>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840" name="Google Shape;840;g3014ab5146b_0_149"/>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工数管理</a:t>
            </a:r>
            <a:endParaRPr sz="2000" b="0" i="0" u="none" strike="noStrike" cap="none">
              <a:solidFill>
                <a:srgbClr val="000000"/>
              </a:solidFill>
              <a:latin typeface="Arial"/>
              <a:ea typeface="Arial"/>
              <a:cs typeface="Arial"/>
              <a:sym typeface="Arial"/>
            </a:endParaRPr>
          </a:p>
        </p:txBody>
      </p:sp>
      <p:sp>
        <p:nvSpPr>
          <p:cNvPr id="841" name="Google Shape;841;g3014ab5146b_0_149"/>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43</a:t>
            </a:fld>
            <a:endParaRPr sz="8000">
              <a:solidFill>
                <a:schemeClr val="lt1"/>
              </a:solidFill>
              <a:latin typeface="Arial"/>
              <a:ea typeface="Arial"/>
              <a:cs typeface="Arial"/>
              <a:sym typeface="Arial"/>
            </a:endParaRPr>
          </a:p>
        </p:txBody>
      </p:sp>
      <p:grpSp>
        <p:nvGrpSpPr>
          <p:cNvPr id="842" name="Google Shape;842;g3014ab5146b_0_149"/>
          <p:cNvGrpSpPr/>
          <p:nvPr/>
        </p:nvGrpSpPr>
        <p:grpSpPr>
          <a:xfrm>
            <a:off x="361950" y="1331911"/>
            <a:ext cx="6835800" cy="5922050"/>
            <a:chOff x="361950" y="1331911"/>
            <a:chExt cx="6835800" cy="5922050"/>
          </a:xfrm>
        </p:grpSpPr>
        <p:sp>
          <p:nvSpPr>
            <p:cNvPr id="843" name="Google Shape;843;g3014ab5146b_0_149"/>
            <p:cNvSpPr txBox="1"/>
            <p:nvPr/>
          </p:nvSpPr>
          <p:spPr>
            <a:xfrm>
              <a:off x="361950" y="1331911"/>
              <a:ext cx="6835800" cy="799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4. 実績を確認する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chemeClr val="dk1"/>
                </a:buClr>
                <a:buSzPts val="1100"/>
                <a:buFont typeface="Arial"/>
                <a:buNone/>
              </a:pPr>
              <a:r>
                <a:rPr lang="en-US" sz="1100" b="0" i="0" u="none" strike="noStrike" cap="none">
                  <a:solidFill>
                    <a:schemeClr val="dk1"/>
                  </a:solidFill>
                  <a:latin typeface="Arial"/>
                  <a:ea typeface="Arial"/>
                  <a:cs typeface="Arial"/>
                  <a:sym typeface="Arial"/>
                </a:rPr>
                <a:t>「集計軸」は、登録済みの分類のうち工数の入力実績があるものから選択できます。</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「集計軸」で選択した分類にしたがって、円グラフ・棒グラフは自動で再生成されます。</a:t>
              </a:r>
              <a:endParaRPr sz="1100" b="1" i="0" u="none" strike="noStrike" cap="none">
                <a:solidFill>
                  <a:schemeClr val="dk1"/>
                </a:solidFill>
                <a:latin typeface="Arial"/>
                <a:ea typeface="Arial"/>
                <a:cs typeface="Arial"/>
                <a:sym typeface="Arial"/>
              </a:endParaRPr>
            </a:p>
          </p:txBody>
        </p:sp>
        <p:pic>
          <p:nvPicPr>
            <p:cNvPr id="844" name="Google Shape;844;g3014ab5146b_0_149"/>
            <p:cNvPicPr preferRelativeResize="0"/>
            <p:nvPr/>
          </p:nvPicPr>
          <p:blipFill rotWithShape="1">
            <a:blip r:embed="rId4">
              <a:alphaModFix/>
            </a:blip>
            <a:srcRect/>
            <a:stretch/>
          </p:blipFill>
          <p:spPr>
            <a:xfrm>
              <a:off x="973138" y="2242160"/>
              <a:ext cx="5613399" cy="5011801"/>
            </a:xfrm>
            <a:prstGeom prst="rect">
              <a:avLst/>
            </a:prstGeom>
            <a:noFill/>
            <a:ln>
              <a:noFill/>
            </a:ln>
          </p:spPr>
        </p:pic>
      </p:grpSp>
      <p:sp>
        <p:nvSpPr>
          <p:cNvPr id="845" name="Google Shape;845;g3014ab5146b_0_149"/>
          <p:cNvSpPr txBox="1"/>
          <p:nvPr/>
        </p:nvSpPr>
        <p:spPr>
          <a:xfrm>
            <a:off x="361950" y="7593011"/>
            <a:ext cx="6835800" cy="799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5. グラフ・表をダウンロードする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chemeClr val="dk1"/>
              </a:buClr>
              <a:buSzPts val="1100"/>
              <a:buFont typeface="Arial"/>
              <a:buNone/>
            </a:pPr>
            <a:r>
              <a:rPr lang="en-US" sz="1100" b="0" i="0" u="none" strike="noStrike" cap="none">
                <a:solidFill>
                  <a:schemeClr val="dk1"/>
                </a:solidFill>
                <a:latin typeface="Arial"/>
                <a:ea typeface="Arial"/>
                <a:cs typeface="Arial"/>
                <a:sym typeface="Arial"/>
              </a:rPr>
              <a:t>「PDFダウンロード」ボタンからは円グラフ・棒グラフをPDF形式で、</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「CSVダウンロード」ボタンからは表をCSV形式でダウンロードできます。</a:t>
            </a:r>
            <a:endParaRPr sz="1100" b="0" i="0" u="none" strike="noStrike" cap="none">
              <a:solidFill>
                <a:schemeClr val="dk1"/>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sp>
        <p:nvSpPr>
          <p:cNvPr id="850" name="Google Shape;850;g27d55d613b5_0_107"/>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a:latin typeface="Arial"/>
                <a:ea typeface="Arial"/>
                <a:cs typeface="Arial"/>
                <a:sym typeface="Arial"/>
              </a:rPr>
              <a:t>テンプレートを登録する（</a:t>
            </a:r>
            <a:r>
              <a:rPr lang="en-US" sz="1600" u="sng">
                <a:solidFill>
                  <a:schemeClr val="hlink"/>
                </a:solidFill>
                <a:latin typeface="Arial"/>
                <a:ea typeface="Arial"/>
                <a:cs typeface="Arial"/>
                <a:sym typeface="Arial"/>
                <a:hlinkClick r:id="rId3"/>
              </a:rPr>
              <a:t>ヘルプページ</a:t>
            </a:r>
            <a:r>
              <a:rPr lang="en-US" sz="1600">
                <a:latin typeface="Arial"/>
                <a:ea typeface="Arial"/>
                <a:cs typeface="Arial"/>
                <a:sym typeface="Arial"/>
              </a:rPr>
              <a:t>）</a:t>
            </a:r>
            <a:endParaRPr sz="3600" b="0" i="0" u="none" strike="noStrike" cap="none">
              <a:solidFill>
                <a:schemeClr val="dk1"/>
              </a:solidFill>
              <a:latin typeface="Calibri"/>
              <a:ea typeface="Calibri"/>
              <a:cs typeface="Calibri"/>
              <a:sym typeface="Calibri"/>
            </a:endParaRPr>
          </a:p>
        </p:txBody>
      </p:sp>
      <p:pic>
        <p:nvPicPr>
          <p:cNvPr id="851" name="Google Shape;851;g27d55d613b5_0_107"/>
          <p:cNvPicPr preferRelativeResize="0">
            <a:picLocks noGrp="1"/>
          </p:cNvPicPr>
          <p:nvPr>
            <p:ph type="body" idx="1"/>
          </p:nvPr>
        </p:nvPicPr>
        <p:blipFill rotWithShape="1">
          <a:blip r:embed="rId4">
            <a:alphaModFix/>
          </a:blip>
          <a:srcRect/>
          <a:stretch/>
        </p:blipFill>
        <p:spPr>
          <a:xfrm>
            <a:off x="0" y="0"/>
            <a:ext cx="7559700" cy="966900"/>
          </a:xfrm>
          <a:prstGeom prst="rect">
            <a:avLst/>
          </a:prstGeom>
          <a:noFill/>
          <a:ln>
            <a:noFill/>
          </a:ln>
        </p:spPr>
      </p:pic>
      <p:sp>
        <p:nvSpPr>
          <p:cNvPr id="852" name="Google Shape;852;g27d55d613b5_0_107"/>
          <p:cNvSpPr txBox="1"/>
          <p:nvPr/>
        </p:nvSpPr>
        <p:spPr>
          <a:xfrm>
            <a:off x="361950" y="1646000"/>
            <a:ext cx="6835800" cy="7020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en-US" sz="1200" b="0" i="0" u="none" strike="noStrike" cap="none">
                <a:solidFill>
                  <a:srgbClr val="2E75B6"/>
                </a:solidFill>
                <a:latin typeface="Arial"/>
                <a:ea typeface="Arial"/>
                <a:cs typeface="Arial"/>
                <a:sym typeface="Arial"/>
              </a:rPr>
              <a:t>工数項目や実績をあらかじめ「テンプレート」として登録しておくことで、工数の入力を簡略化できます。</a:t>
            </a:r>
            <a:endParaRPr sz="1200" b="0" i="0" u="none" strike="noStrike" cap="none">
              <a:solidFill>
                <a:srgbClr val="2E75B6"/>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1200" b="0" i="0" u="none" strike="noStrike" cap="none">
                <a:solidFill>
                  <a:srgbClr val="2E75B6"/>
                </a:solidFill>
                <a:latin typeface="Arial"/>
                <a:ea typeface="Arial"/>
                <a:cs typeface="Arial"/>
                <a:sym typeface="Arial"/>
              </a:rPr>
              <a:t>作成したテンプレートはモバイルマイページでも利用可能です。</a:t>
            </a:r>
            <a:endParaRPr sz="1200" b="0" i="0" u="none" strike="noStrike" cap="none">
              <a:solidFill>
                <a:srgbClr val="2E75B6"/>
              </a:solidFill>
              <a:latin typeface="Arial"/>
              <a:ea typeface="Arial"/>
              <a:cs typeface="Arial"/>
              <a:sym typeface="Arial"/>
            </a:endParaRPr>
          </a:p>
        </p:txBody>
      </p:sp>
      <p:sp>
        <p:nvSpPr>
          <p:cNvPr id="853" name="Google Shape;853;g27d55d613b5_0_107"/>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工数管理</a:t>
            </a:r>
            <a:endParaRPr sz="2000" b="0" i="0" u="none" strike="noStrike" cap="none">
              <a:solidFill>
                <a:srgbClr val="000000"/>
              </a:solidFill>
              <a:latin typeface="Arial"/>
              <a:ea typeface="Arial"/>
              <a:cs typeface="Arial"/>
              <a:sym typeface="Arial"/>
            </a:endParaRPr>
          </a:p>
        </p:txBody>
      </p:sp>
      <p:sp>
        <p:nvSpPr>
          <p:cNvPr id="854" name="Google Shape;854;g27d55d613b5_0_107"/>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44</a:t>
            </a:fld>
            <a:endParaRPr sz="8000">
              <a:solidFill>
                <a:schemeClr val="lt1"/>
              </a:solidFill>
              <a:latin typeface="Arial"/>
              <a:ea typeface="Arial"/>
              <a:cs typeface="Arial"/>
              <a:sym typeface="Arial"/>
            </a:endParaRPr>
          </a:p>
        </p:txBody>
      </p:sp>
      <p:grpSp>
        <p:nvGrpSpPr>
          <p:cNvPr id="855" name="Google Shape;855;g27d55d613b5_0_107"/>
          <p:cNvGrpSpPr/>
          <p:nvPr/>
        </p:nvGrpSpPr>
        <p:grpSpPr>
          <a:xfrm>
            <a:off x="362025" y="2541139"/>
            <a:ext cx="6521400" cy="2224382"/>
            <a:chOff x="362025" y="2318093"/>
            <a:chExt cx="6521400" cy="2224382"/>
          </a:xfrm>
        </p:grpSpPr>
        <p:sp>
          <p:nvSpPr>
            <p:cNvPr id="856" name="Google Shape;856;g27d55d613b5_0_107"/>
            <p:cNvSpPr txBox="1"/>
            <p:nvPr/>
          </p:nvSpPr>
          <p:spPr>
            <a:xfrm>
              <a:off x="362025" y="2318093"/>
              <a:ext cx="65214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1. 工数入力設定を開く</a:t>
              </a:r>
              <a:endParaRPr sz="1100" b="1" i="0" u="none" strike="noStrike" cap="none">
                <a:solidFill>
                  <a:schemeClr val="dk1"/>
                </a:solidFill>
                <a:latin typeface="Arial"/>
                <a:ea typeface="Arial"/>
                <a:cs typeface="Arial"/>
                <a:sym typeface="Arial"/>
              </a:endParaRPr>
            </a:p>
          </p:txBody>
        </p:sp>
        <p:pic>
          <p:nvPicPr>
            <p:cNvPr id="857" name="Google Shape;857;g27d55d613b5_0_107"/>
            <p:cNvPicPr preferRelativeResize="0"/>
            <p:nvPr/>
          </p:nvPicPr>
          <p:blipFill rotWithShape="1">
            <a:blip r:embed="rId5">
              <a:alphaModFix/>
            </a:blip>
            <a:srcRect/>
            <a:stretch/>
          </p:blipFill>
          <p:spPr>
            <a:xfrm>
              <a:off x="2294797" y="2718875"/>
              <a:ext cx="2970082" cy="1823600"/>
            </a:xfrm>
            <a:prstGeom prst="rect">
              <a:avLst/>
            </a:prstGeom>
            <a:noFill/>
            <a:ln>
              <a:noFill/>
            </a:ln>
          </p:spPr>
        </p:pic>
      </p:grpSp>
      <p:grpSp>
        <p:nvGrpSpPr>
          <p:cNvPr id="858" name="Google Shape;858;g27d55d613b5_0_107"/>
          <p:cNvGrpSpPr/>
          <p:nvPr/>
        </p:nvGrpSpPr>
        <p:grpSpPr>
          <a:xfrm>
            <a:off x="361950" y="4958673"/>
            <a:ext cx="6702941" cy="1380900"/>
            <a:chOff x="361950" y="4983900"/>
            <a:chExt cx="6702941" cy="1380900"/>
          </a:xfrm>
        </p:grpSpPr>
        <p:sp>
          <p:nvSpPr>
            <p:cNvPr id="859" name="Google Shape;859;g27d55d613b5_0_107"/>
            <p:cNvSpPr txBox="1"/>
            <p:nvPr/>
          </p:nvSpPr>
          <p:spPr>
            <a:xfrm>
              <a:off x="361950" y="4983900"/>
              <a:ext cx="66390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2. 「テンプレート登録」から新規登録画面に移動する</a:t>
              </a:r>
              <a:endParaRPr sz="1100" b="1" i="0" u="none" strike="noStrike" cap="none">
                <a:solidFill>
                  <a:schemeClr val="dk1"/>
                </a:solidFill>
                <a:latin typeface="Arial"/>
                <a:ea typeface="Arial"/>
                <a:cs typeface="Arial"/>
                <a:sym typeface="Arial"/>
              </a:endParaRPr>
            </a:p>
          </p:txBody>
        </p:sp>
        <p:pic>
          <p:nvPicPr>
            <p:cNvPr id="860" name="Google Shape;860;g27d55d613b5_0_107"/>
            <p:cNvPicPr preferRelativeResize="0"/>
            <p:nvPr/>
          </p:nvPicPr>
          <p:blipFill rotWithShape="1">
            <a:blip r:embed="rId6">
              <a:alphaModFix/>
            </a:blip>
            <a:srcRect/>
            <a:stretch/>
          </p:blipFill>
          <p:spPr>
            <a:xfrm>
              <a:off x="494784" y="5397900"/>
              <a:ext cx="6570107" cy="966900"/>
            </a:xfrm>
            <a:prstGeom prst="rect">
              <a:avLst/>
            </a:prstGeom>
            <a:noFill/>
            <a:ln>
              <a:noFill/>
            </a:ln>
          </p:spPr>
        </p:pic>
      </p:grpSp>
      <p:grpSp>
        <p:nvGrpSpPr>
          <p:cNvPr id="861" name="Google Shape;861;g27d55d613b5_0_107"/>
          <p:cNvGrpSpPr/>
          <p:nvPr/>
        </p:nvGrpSpPr>
        <p:grpSpPr>
          <a:xfrm>
            <a:off x="361950" y="6532725"/>
            <a:ext cx="6702950" cy="3299834"/>
            <a:chOff x="361950" y="6761325"/>
            <a:chExt cx="6702950" cy="3299834"/>
          </a:xfrm>
        </p:grpSpPr>
        <p:sp>
          <p:nvSpPr>
            <p:cNvPr id="862" name="Google Shape;862;g27d55d613b5_0_107"/>
            <p:cNvSpPr txBox="1"/>
            <p:nvPr/>
          </p:nvSpPr>
          <p:spPr>
            <a:xfrm>
              <a:off x="361950" y="6761325"/>
              <a:ext cx="6639000" cy="1036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1" i="0" u="none" strike="noStrike" cap="none">
                  <a:solidFill>
                    <a:schemeClr val="dk1"/>
                  </a:solidFill>
                  <a:latin typeface="Arial"/>
                  <a:ea typeface="Arial"/>
                  <a:cs typeface="Arial"/>
                  <a:sym typeface="Arial"/>
                </a:rPr>
                <a:t>3. テンプレート名称、工数項目、実績を入力し保存する</a:t>
              </a:r>
              <a:endParaRPr sz="1100" b="1"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chemeClr val="dk1"/>
                </a:buClr>
                <a:buSzPts val="1100"/>
                <a:buFont typeface="Arial"/>
                <a:buNone/>
              </a:pPr>
              <a:r>
                <a:rPr lang="en-US" sz="1100" b="0" i="0" u="none" strike="noStrike" cap="none">
                  <a:solidFill>
                    <a:schemeClr val="dk1"/>
                  </a:solidFill>
                  <a:latin typeface="Arial"/>
                  <a:ea typeface="Arial"/>
                  <a:cs typeface="Arial"/>
                  <a:sym typeface="Arial"/>
                </a:rPr>
                <a:t>工数項目や実績を入力します。</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複数の工数を登録したい場合は「追加」をクリックして入力欄を増やしてください。</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最後に「保存」をクリックして入力内容を保存します。</a:t>
              </a:r>
              <a:endParaRPr sz="1100" b="0" i="0" u="none" strike="noStrike" cap="none">
                <a:solidFill>
                  <a:schemeClr val="dk1"/>
                </a:solidFill>
                <a:latin typeface="Arial"/>
                <a:ea typeface="Arial"/>
                <a:cs typeface="Arial"/>
                <a:sym typeface="Arial"/>
              </a:endParaRPr>
            </a:p>
          </p:txBody>
        </p:sp>
        <p:pic>
          <p:nvPicPr>
            <p:cNvPr id="863" name="Google Shape;863;g27d55d613b5_0_107"/>
            <p:cNvPicPr preferRelativeResize="0"/>
            <p:nvPr/>
          </p:nvPicPr>
          <p:blipFill rotWithShape="1">
            <a:blip r:embed="rId7">
              <a:alphaModFix/>
            </a:blip>
            <a:srcRect/>
            <a:stretch/>
          </p:blipFill>
          <p:spPr>
            <a:xfrm>
              <a:off x="494774" y="7923550"/>
              <a:ext cx="6570126" cy="2137609"/>
            </a:xfrm>
            <a:prstGeom prst="rect">
              <a:avLst/>
            </a:prstGeom>
            <a:noFill/>
            <a:ln>
              <a:noFill/>
            </a:ln>
          </p:spPr>
        </p:pic>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pic>
        <p:nvPicPr>
          <p:cNvPr id="868" name="Google Shape;868;g27d55d613b5_0_127"/>
          <p:cNvPicPr preferRelativeResize="0"/>
          <p:nvPr/>
        </p:nvPicPr>
        <p:blipFill rotWithShape="1">
          <a:blip r:embed="rId3">
            <a:alphaModFix/>
          </a:blip>
          <a:srcRect/>
          <a:stretch/>
        </p:blipFill>
        <p:spPr>
          <a:xfrm>
            <a:off x="341312" y="0"/>
            <a:ext cx="6884985" cy="10691813"/>
          </a:xfrm>
          <a:prstGeom prst="rect">
            <a:avLst/>
          </a:prstGeom>
          <a:noFill/>
          <a:ln>
            <a:noFill/>
          </a:ln>
        </p:spPr>
      </p:pic>
      <p:pic>
        <p:nvPicPr>
          <p:cNvPr id="869" name="Google Shape;869;g27d55d613b5_0_127"/>
          <p:cNvPicPr preferRelativeResize="0"/>
          <p:nvPr/>
        </p:nvPicPr>
        <p:blipFill rotWithShape="1">
          <a:blip r:embed="rId4">
            <a:alphaModFix/>
          </a:blip>
          <a:srcRect/>
          <a:stretch/>
        </p:blipFill>
        <p:spPr>
          <a:xfrm>
            <a:off x="3235325" y="8916987"/>
            <a:ext cx="1049336" cy="1050924"/>
          </a:xfrm>
          <a:prstGeom prst="rect">
            <a:avLst/>
          </a:prstGeom>
          <a:noFill/>
          <a:ln>
            <a:noFill/>
          </a:ln>
        </p:spPr>
      </p:pic>
      <p:sp>
        <p:nvSpPr>
          <p:cNvPr id="870" name="Google Shape;870;g27d55d613b5_0_127"/>
          <p:cNvSpPr txBox="1"/>
          <p:nvPr/>
        </p:nvSpPr>
        <p:spPr>
          <a:xfrm>
            <a:off x="519112" y="4603750"/>
            <a:ext cx="6521400" cy="591000"/>
          </a:xfrm>
          <a:prstGeom prst="rect">
            <a:avLst/>
          </a:prstGeom>
          <a:noFill/>
          <a:ln>
            <a:noFill/>
          </a:ln>
        </p:spPr>
        <p:txBody>
          <a:bodyPr spcFirstLastPara="1" wrap="square" lIns="91425" tIns="45700" rIns="91425" bIns="45700" anchor="ctr" anchorCtr="0">
            <a:spAutoFit/>
          </a:bodyPr>
          <a:lstStyle/>
          <a:p>
            <a:pPr marL="0" marR="0" lvl="0" indent="0" algn="ctr" rtl="0">
              <a:lnSpc>
                <a:spcPct val="90000"/>
              </a:lnSpc>
              <a:spcBef>
                <a:spcPts val="0"/>
              </a:spcBef>
              <a:spcAft>
                <a:spcPts val="0"/>
              </a:spcAft>
              <a:buClr>
                <a:schemeClr val="lt1"/>
              </a:buClr>
              <a:buSzPts val="2000"/>
              <a:buFont typeface="Arial"/>
              <a:buNone/>
            </a:pPr>
            <a:r>
              <a:rPr lang="en-US" sz="3600" b="0" i="0" u="none" strike="noStrike" cap="none">
                <a:solidFill>
                  <a:schemeClr val="lt1"/>
                </a:solidFill>
                <a:latin typeface="Arial"/>
                <a:ea typeface="Arial"/>
                <a:cs typeface="Arial"/>
                <a:sym typeface="Arial"/>
              </a:rPr>
              <a:t>スタッフ設定</a:t>
            </a:r>
            <a:endParaRPr sz="3600" b="0" i="0" u="none" strike="noStrike" cap="non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74"/>
        <p:cNvGrpSpPr/>
        <p:nvPr/>
      </p:nvGrpSpPr>
      <p:grpSpPr>
        <a:xfrm>
          <a:off x="0" y="0"/>
          <a:ext cx="0" cy="0"/>
          <a:chOff x="0" y="0"/>
          <a:chExt cx="0" cy="0"/>
        </a:xfrm>
      </p:grpSpPr>
      <p:sp>
        <p:nvSpPr>
          <p:cNvPr id="875" name="Google Shape;875;g27d55d613b5_0_134"/>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a:latin typeface="Arial"/>
                <a:ea typeface="Arial"/>
                <a:cs typeface="Arial"/>
                <a:sym typeface="Arial"/>
              </a:rPr>
              <a:t>スタッフ情報を確認する（</a:t>
            </a:r>
            <a:r>
              <a:rPr lang="en-US" sz="1600" u="sng">
                <a:solidFill>
                  <a:schemeClr val="hlink"/>
                </a:solidFill>
                <a:latin typeface="Arial"/>
                <a:ea typeface="Arial"/>
                <a:cs typeface="Arial"/>
                <a:sym typeface="Arial"/>
                <a:hlinkClick r:id="rId3"/>
              </a:rPr>
              <a:t>ヘルプページ</a:t>
            </a:r>
            <a:r>
              <a:rPr lang="en-US" sz="1600">
                <a:latin typeface="Arial"/>
                <a:ea typeface="Arial"/>
                <a:cs typeface="Arial"/>
                <a:sym typeface="Arial"/>
              </a:rPr>
              <a:t>）</a:t>
            </a:r>
            <a:endParaRPr sz="3600" b="0" i="0" u="none" strike="noStrike" cap="none">
              <a:solidFill>
                <a:schemeClr val="dk1"/>
              </a:solidFill>
              <a:latin typeface="Calibri"/>
              <a:ea typeface="Calibri"/>
              <a:cs typeface="Calibri"/>
              <a:sym typeface="Calibri"/>
            </a:endParaRPr>
          </a:p>
        </p:txBody>
      </p:sp>
      <p:pic>
        <p:nvPicPr>
          <p:cNvPr id="876" name="Google Shape;876;g27d55d613b5_0_134"/>
          <p:cNvPicPr preferRelativeResize="0">
            <a:picLocks noGrp="1"/>
          </p:cNvPicPr>
          <p:nvPr>
            <p:ph type="body" idx="1"/>
          </p:nvPr>
        </p:nvPicPr>
        <p:blipFill rotWithShape="1">
          <a:blip r:embed="rId4">
            <a:alphaModFix/>
          </a:blip>
          <a:srcRect/>
          <a:stretch/>
        </p:blipFill>
        <p:spPr>
          <a:xfrm>
            <a:off x="0" y="0"/>
            <a:ext cx="7559700" cy="966900"/>
          </a:xfrm>
          <a:prstGeom prst="rect">
            <a:avLst/>
          </a:prstGeom>
          <a:noFill/>
          <a:ln>
            <a:noFill/>
          </a:ln>
        </p:spPr>
      </p:pic>
      <p:sp>
        <p:nvSpPr>
          <p:cNvPr id="877" name="Google Shape;877;g27d55d613b5_0_134"/>
          <p:cNvSpPr txBox="1"/>
          <p:nvPr/>
        </p:nvSpPr>
        <p:spPr>
          <a:xfrm>
            <a:off x="361950" y="1698500"/>
            <a:ext cx="5396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000000"/>
              </a:buClr>
              <a:buSzPts val="1200"/>
              <a:buFont typeface="Arial"/>
              <a:buNone/>
            </a:pPr>
            <a:r>
              <a:rPr lang="en-US" sz="1200" b="0" i="0" u="none" strike="noStrike" cap="none">
                <a:solidFill>
                  <a:srgbClr val="2E75B6"/>
                </a:solidFill>
                <a:latin typeface="Arial"/>
                <a:ea typeface="Arial"/>
                <a:cs typeface="Arial"/>
                <a:sym typeface="Arial"/>
              </a:rPr>
              <a:t>管理者が登録したスタッフ情報を確認できます。</a:t>
            </a:r>
            <a:endParaRPr sz="1400" b="0" i="0" u="none" strike="noStrike" cap="none">
              <a:solidFill>
                <a:srgbClr val="000000"/>
              </a:solidFill>
              <a:latin typeface="Arial"/>
              <a:ea typeface="Arial"/>
              <a:cs typeface="Arial"/>
              <a:sym typeface="Arial"/>
            </a:endParaRPr>
          </a:p>
        </p:txBody>
      </p:sp>
      <p:sp>
        <p:nvSpPr>
          <p:cNvPr id="878" name="Google Shape;878;g27d55d613b5_0_134"/>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スタッフ設定</a:t>
            </a:r>
            <a:endParaRPr sz="2000" b="0" i="0" u="none" strike="noStrike" cap="none">
              <a:solidFill>
                <a:srgbClr val="000000"/>
              </a:solidFill>
              <a:latin typeface="Arial"/>
              <a:ea typeface="Arial"/>
              <a:cs typeface="Arial"/>
              <a:sym typeface="Arial"/>
            </a:endParaRPr>
          </a:p>
        </p:txBody>
      </p:sp>
      <p:sp>
        <p:nvSpPr>
          <p:cNvPr id="879" name="Google Shape;879;g27d55d613b5_0_134"/>
          <p:cNvSpPr txBox="1"/>
          <p:nvPr/>
        </p:nvSpPr>
        <p:spPr>
          <a:xfrm>
            <a:off x="361950" y="5102987"/>
            <a:ext cx="6835800" cy="12738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0" i="0" u="none" strike="noStrike" cap="none">
                <a:solidFill>
                  <a:schemeClr val="dk1"/>
                </a:solidFill>
                <a:latin typeface="Arial"/>
                <a:ea typeface="Arial"/>
                <a:cs typeface="Arial"/>
                <a:sym typeface="Arial"/>
              </a:rPr>
              <a:t>「スタッフ設定」には、ログインしているアカウントのスタッフ情報が表示されます。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3B3838"/>
              </a:buClr>
              <a:buSzPts val="1200"/>
              <a:buFont typeface="Arial"/>
              <a:buNone/>
            </a:pPr>
            <a:r>
              <a:rPr lang="en-US" sz="1100" b="0" i="0" u="none" strike="noStrike" cap="none">
                <a:solidFill>
                  <a:schemeClr val="dk1"/>
                </a:solidFill>
                <a:latin typeface="Arial"/>
                <a:ea typeface="Arial"/>
                <a:cs typeface="Arial"/>
                <a:sym typeface="Arial"/>
              </a:rPr>
              <a:t>登録情報のうち、電話番号はスタッフ自身で変更できます。</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新しく登録したい電話番号を入力し、「確認画面へ進む」をクリックしてください。</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確認画面が表示されるので、登録内容を確認します。</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問題なければ「変更する」をクリックして変更は完了です。</a:t>
            </a:r>
            <a:endParaRPr sz="1100" b="0" i="0" u="none" strike="noStrike" cap="none">
              <a:solidFill>
                <a:schemeClr val="dk1"/>
              </a:solidFill>
              <a:latin typeface="Arial"/>
              <a:ea typeface="Arial"/>
              <a:cs typeface="Arial"/>
              <a:sym typeface="Arial"/>
            </a:endParaRPr>
          </a:p>
        </p:txBody>
      </p:sp>
      <p:grpSp>
        <p:nvGrpSpPr>
          <p:cNvPr id="880" name="Google Shape;880;g27d55d613b5_0_134"/>
          <p:cNvGrpSpPr/>
          <p:nvPr/>
        </p:nvGrpSpPr>
        <p:grpSpPr>
          <a:xfrm>
            <a:off x="432938" y="2072419"/>
            <a:ext cx="6693799" cy="2915249"/>
            <a:chOff x="432938" y="3434950"/>
            <a:chExt cx="6693799" cy="2915249"/>
          </a:xfrm>
        </p:grpSpPr>
        <p:pic>
          <p:nvPicPr>
            <p:cNvPr id="881" name="Google Shape;881;g27d55d613b5_0_134"/>
            <p:cNvPicPr preferRelativeResize="0"/>
            <p:nvPr/>
          </p:nvPicPr>
          <p:blipFill rotWithShape="1">
            <a:blip r:embed="rId5">
              <a:alphaModFix/>
            </a:blip>
            <a:srcRect/>
            <a:stretch/>
          </p:blipFill>
          <p:spPr>
            <a:xfrm>
              <a:off x="432938" y="3434950"/>
              <a:ext cx="6693799" cy="2915249"/>
            </a:xfrm>
            <a:prstGeom prst="rect">
              <a:avLst/>
            </a:prstGeom>
            <a:noFill/>
            <a:ln w="19050" cap="flat" cmpd="sng">
              <a:solidFill>
                <a:schemeClr val="lt2"/>
              </a:solidFill>
              <a:prstDash val="solid"/>
              <a:round/>
              <a:headEnd type="none" w="sm" len="sm"/>
              <a:tailEnd type="none" w="sm" len="sm"/>
            </a:ln>
          </p:spPr>
        </p:pic>
        <p:sp>
          <p:nvSpPr>
            <p:cNvPr id="882" name="Google Shape;882;g27d55d613b5_0_134"/>
            <p:cNvSpPr/>
            <p:nvPr/>
          </p:nvSpPr>
          <p:spPr>
            <a:xfrm>
              <a:off x="438200" y="5264600"/>
              <a:ext cx="1544100" cy="3288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83" name="Google Shape;883;g27d55d613b5_0_134"/>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46</a:t>
            </a:fld>
            <a:endParaRPr sz="8000">
              <a:solidFill>
                <a:schemeClr val="lt1"/>
              </a:solidFill>
              <a:latin typeface="Arial"/>
              <a:ea typeface="Arial"/>
              <a:cs typeface="Arial"/>
              <a:sym typeface="Arial"/>
            </a:endParaRPr>
          </a:p>
        </p:txBody>
      </p:sp>
      <p:pic>
        <p:nvPicPr>
          <p:cNvPr id="884" name="Google Shape;884;g27d55d613b5_0_134"/>
          <p:cNvPicPr preferRelativeResize="0"/>
          <p:nvPr/>
        </p:nvPicPr>
        <p:blipFill rotWithShape="1">
          <a:blip r:embed="rId6">
            <a:alphaModFix/>
          </a:blip>
          <a:srcRect/>
          <a:stretch/>
        </p:blipFill>
        <p:spPr>
          <a:xfrm>
            <a:off x="2036763" y="6492106"/>
            <a:ext cx="3486150" cy="1504950"/>
          </a:xfrm>
          <a:prstGeom prst="rect">
            <a:avLst/>
          </a:prstGeom>
          <a:noFill/>
          <a:ln>
            <a:noFill/>
          </a:ln>
        </p:spPr>
      </p:pic>
      <p:sp>
        <p:nvSpPr>
          <p:cNvPr id="885" name="Google Shape;885;g27d55d613b5_0_134"/>
          <p:cNvSpPr txBox="1"/>
          <p:nvPr/>
        </p:nvSpPr>
        <p:spPr>
          <a:xfrm>
            <a:off x="361950" y="8112375"/>
            <a:ext cx="6835800" cy="8922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0"/>
              </a:spcAft>
              <a:buClr>
                <a:srgbClr val="000000"/>
              </a:buClr>
              <a:buSzPts val="1100"/>
              <a:buFont typeface="Arial"/>
              <a:buNone/>
            </a:pPr>
            <a:r>
              <a:rPr lang="en-US" sz="1100" b="0" i="0" u="none" strike="noStrike" cap="none">
                <a:solidFill>
                  <a:schemeClr val="dk1"/>
                </a:solidFill>
                <a:latin typeface="Arial"/>
                <a:ea typeface="Arial"/>
                <a:cs typeface="Arial"/>
                <a:sym typeface="Arial"/>
              </a:rPr>
              <a:t>ログインパスワードを変更したい場合は、画面右上のメールアドレスをクリックし、メニューから</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「パスワード変更」を選択してください。</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000000"/>
              </a:buClr>
              <a:buSzPts val="1100"/>
              <a:buFont typeface="Arial"/>
              <a:buNone/>
            </a:pPr>
            <a:r>
              <a:rPr lang="en-US" sz="1100" b="0" i="0" u="none" strike="noStrike" cap="none">
                <a:solidFill>
                  <a:schemeClr val="dk1"/>
                </a:solidFill>
                <a:latin typeface="Arial"/>
                <a:ea typeface="Arial"/>
                <a:cs typeface="Arial"/>
                <a:sym typeface="Arial"/>
              </a:rPr>
              <a:t>→</a:t>
            </a:r>
            <a:r>
              <a:rPr lang="en-US" sz="1100" b="0" i="0" u="sng" strike="noStrike" cap="none">
                <a:solidFill>
                  <a:schemeClr val="hlink"/>
                </a:solidFill>
                <a:latin typeface="Arial"/>
                <a:ea typeface="Arial"/>
                <a:cs typeface="Arial"/>
                <a:sym typeface="Arial"/>
                <a:hlinkClick r:id="rId7"/>
              </a:rPr>
              <a:t>パスワードを変更・再設定する</a:t>
            </a:r>
            <a:endParaRPr sz="1100" b="0" i="0" u="none" strike="noStrike" cap="non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5"/>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a:latin typeface="Arial"/>
                <a:ea typeface="Arial"/>
                <a:cs typeface="Arial"/>
                <a:sym typeface="Arial"/>
              </a:rPr>
              <a:t>利用開始の流れ</a:t>
            </a:r>
            <a:endParaRPr sz="3600" b="0" i="0" u="none" strike="noStrike" cap="none">
              <a:solidFill>
                <a:schemeClr val="dk1"/>
              </a:solidFill>
              <a:latin typeface="Calibri"/>
              <a:ea typeface="Calibri"/>
              <a:cs typeface="Calibri"/>
              <a:sym typeface="Calibri"/>
            </a:endParaRPr>
          </a:p>
        </p:txBody>
      </p:sp>
      <p:pic>
        <p:nvPicPr>
          <p:cNvPr id="194" name="Google Shape;194;p5"/>
          <p:cNvPicPr preferRelativeResize="0">
            <a:picLocks noGrp="1"/>
          </p:cNvPicPr>
          <p:nvPr>
            <p:ph type="body" idx="1"/>
          </p:nvPr>
        </p:nvPicPr>
        <p:blipFill rotWithShape="1">
          <a:blip r:embed="rId3">
            <a:alphaModFix/>
          </a:blip>
          <a:srcRect/>
          <a:stretch/>
        </p:blipFill>
        <p:spPr>
          <a:xfrm>
            <a:off x="0" y="0"/>
            <a:ext cx="7559675" cy="966787"/>
          </a:xfrm>
          <a:prstGeom prst="rect">
            <a:avLst/>
          </a:prstGeom>
          <a:noFill/>
          <a:ln>
            <a:noFill/>
          </a:ln>
        </p:spPr>
      </p:pic>
      <p:sp>
        <p:nvSpPr>
          <p:cNvPr id="195" name="Google Shape;195;p5"/>
          <p:cNvSpPr txBox="1"/>
          <p:nvPr/>
        </p:nvSpPr>
        <p:spPr>
          <a:xfrm>
            <a:off x="361950" y="1630362"/>
            <a:ext cx="6521400" cy="489300"/>
          </a:xfrm>
          <a:prstGeom prst="rect">
            <a:avLst/>
          </a:prstGeom>
          <a:noFill/>
          <a:ln>
            <a:noFill/>
          </a:ln>
        </p:spPr>
        <p:txBody>
          <a:bodyPr spcFirstLastPara="1" wrap="square" lIns="91425" tIns="45700" rIns="91425" bIns="45700" anchor="ctr" anchorCtr="0">
            <a:spAutoFit/>
          </a:bodyPr>
          <a:lstStyle/>
          <a:p>
            <a:pPr marL="0" marR="0" lvl="0" indent="0" algn="l" rtl="0">
              <a:lnSpc>
                <a:spcPct val="115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PCマイページを利用するには管理者から招待される必要があります。</a:t>
            </a:r>
            <a:br>
              <a:rPr lang="en-US" sz="1200" b="0" i="0" u="none" strike="noStrike" cap="none">
                <a:solidFill>
                  <a:srgbClr val="2E75B6"/>
                </a:solidFill>
                <a:latin typeface="Arial"/>
                <a:ea typeface="Arial"/>
                <a:cs typeface="Arial"/>
                <a:sym typeface="Arial"/>
              </a:rPr>
            </a:br>
            <a:r>
              <a:rPr lang="en-US" sz="1200" b="0" i="0" u="none" strike="noStrike" cap="none">
                <a:solidFill>
                  <a:srgbClr val="2E75B6"/>
                </a:solidFill>
                <a:latin typeface="Arial"/>
                <a:ea typeface="Arial"/>
                <a:cs typeface="Arial"/>
                <a:sym typeface="Arial"/>
              </a:rPr>
              <a:t>以下、招待メールを受信した後の流れをご説明します。</a:t>
            </a:r>
            <a:endParaRPr sz="1400" b="0" i="0" u="none" strike="noStrike" cap="none">
              <a:solidFill>
                <a:srgbClr val="000000"/>
              </a:solidFill>
              <a:latin typeface="Arial"/>
              <a:ea typeface="Arial"/>
              <a:cs typeface="Arial"/>
              <a:sym typeface="Arial"/>
            </a:endParaRPr>
          </a:p>
        </p:txBody>
      </p:sp>
      <p:sp>
        <p:nvSpPr>
          <p:cNvPr id="196" name="Google Shape;196;p5"/>
          <p:cNvSpPr txBox="1"/>
          <p:nvPr/>
        </p:nvSpPr>
        <p:spPr>
          <a:xfrm>
            <a:off x="361950" y="482600"/>
            <a:ext cx="5726112" cy="37623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はじめに</a:t>
            </a:r>
            <a:endParaRPr sz="1400" b="0" i="0" u="none" strike="noStrike" cap="none">
              <a:solidFill>
                <a:srgbClr val="000000"/>
              </a:solidFill>
              <a:latin typeface="Arial"/>
              <a:ea typeface="Arial"/>
              <a:cs typeface="Arial"/>
              <a:sym typeface="Arial"/>
            </a:endParaRPr>
          </a:p>
        </p:txBody>
      </p:sp>
      <p:sp>
        <p:nvSpPr>
          <p:cNvPr id="197" name="Google Shape;197;p5"/>
          <p:cNvSpPr txBox="1"/>
          <p:nvPr/>
        </p:nvSpPr>
        <p:spPr>
          <a:xfrm>
            <a:off x="361950" y="2252651"/>
            <a:ext cx="6767400" cy="498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100"/>
              <a:buFont typeface="Arial"/>
              <a:buNone/>
            </a:pPr>
            <a:r>
              <a:rPr lang="en-US" sz="1100" b="0" i="0" u="none" strike="noStrike" cap="none">
                <a:solidFill>
                  <a:schemeClr val="dk1"/>
                </a:solidFill>
                <a:latin typeface="Arial"/>
                <a:ea typeface="Arial"/>
                <a:cs typeface="Arial"/>
                <a:sym typeface="Arial"/>
              </a:rPr>
              <a:t>1. 管理者から招待メールが届きます。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100"/>
              <a:buFont typeface="Arial"/>
              <a:buNone/>
            </a:pPr>
            <a:r>
              <a:rPr lang="en-US" sz="1100" b="0" i="0" u="none" strike="noStrike" cap="none">
                <a:solidFill>
                  <a:schemeClr val="dk1"/>
                </a:solidFill>
                <a:latin typeface="Arial"/>
                <a:ea typeface="Arial"/>
                <a:cs typeface="Arial"/>
                <a:sym typeface="Arial"/>
              </a:rPr>
              <a:t>届いていない場合は貴社の管理者にお問い合わせください。</a:t>
            </a:r>
            <a:endParaRPr sz="1100" b="0" i="0" u="none" strike="noStrike" cap="none">
              <a:solidFill>
                <a:schemeClr val="dk1"/>
              </a:solidFill>
              <a:latin typeface="Arial"/>
              <a:ea typeface="Arial"/>
              <a:cs typeface="Arial"/>
              <a:sym typeface="Arial"/>
            </a:endParaRPr>
          </a:p>
        </p:txBody>
      </p:sp>
      <p:sp>
        <p:nvSpPr>
          <p:cNvPr id="198" name="Google Shape;198;p5"/>
          <p:cNvSpPr txBox="1"/>
          <p:nvPr/>
        </p:nvSpPr>
        <p:spPr>
          <a:xfrm>
            <a:off x="652650" y="7253400"/>
            <a:ext cx="6296700" cy="26007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rtl="0">
              <a:lnSpc>
                <a:spcPct val="140000"/>
              </a:lnSpc>
              <a:spcBef>
                <a:spcPts val="0"/>
              </a:spcBef>
              <a:spcAft>
                <a:spcPts val="0"/>
              </a:spcAft>
              <a:buClr>
                <a:srgbClr val="3B3838"/>
              </a:buClr>
              <a:buSzPts val="1000"/>
              <a:buFont typeface="Arial"/>
              <a:buNone/>
            </a:pPr>
            <a:r>
              <a:rPr lang="en-US" sz="1100" b="0" i="0" u="none" strike="noStrike" cap="none">
                <a:solidFill>
                  <a:schemeClr val="dk1"/>
                </a:solidFill>
                <a:latin typeface="Arial"/>
                <a:ea typeface="Arial"/>
                <a:cs typeface="Arial"/>
                <a:sym typeface="Arial"/>
              </a:rPr>
              <a:t>件名：[ジョブカン共通ID]ジョブカン共通IDに招待されました</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送信元：</a:t>
            </a:r>
            <a:r>
              <a:rPr lang="en-US" sz="1100" b="0" i="0" u="sng" strike="noStrike" cap="none">
                <a:solidFill>
                  <a:schemeClr val="hlink"/>
                </a:solidFill>
                <a:latin typeface="Arial"/>
                <a:ea typeface="Arial"/>
                <a:cs typeface="Arial"/>
                <a:sym typeface="Arial"/>
                <a:hlinkClick r:id="rId4"/>
              </a:rPr>
              <a:t>jobcan@donuts.ne.jp</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招待メールに記載されている有効期限内に、ユーザ登録ページのURLにアクセスしてください。有効期限経過後は、URLにアクセスできません。</a:t>
            </a:r>
            <a:br>
              <a:rPr lang="en-US" sz="1100" b="0" i="0" u="none" strike="noStrike" cap="none">
                <a:solidFill>
                  <a:schemeClr val="dk1"/>
                </a:solidFill>
                <a:latin typeface="Arial"/>
                <a:ea typeface="Arial"/>
                <a:cs typeface="Arial"/>
                <a:sym typeface="Arial"/>
              </a:rPr>
            </a:b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0"/>
              </a:spcAft>
              <a:buClr>
                <a:srgbClr val="3B3838"/>
              </a:buClr>
              <a:buSzPts val="1000"/>
              <a:buFont typeface="Arial"/>
              <a:buNone/>
            </a:pPr>
            <a:r>
              <a:rPr lang="en-US" sz="1100" b="0" i="0" u="none" strike="noStrike" cap="none">
                <a:solidFill>
                  <a:schemeClr val="dk1"/>
                </a:solidFill>
                <a:latin typeface="Arial"/>
                <a:ea typeface="Arial"/>
                <a:cs typeface="Arial"/>
                <a:sym typeface="Arial"/>
              </a:rPr>
              <a:t>※迷惑メールの受信拒否設定などをご利用の場合は、こちらのメールアドレスからのメールを</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受信できるように設定の変更をお願いします。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chemeClr val="dk1"/>
              </a:buClr>
              <a:buSzPts val="1100"/>
              <a:buFont typeface="Arial"/>
              <a:buNone/>
            </a:pPr>
            <a:r>
              <a:rPr lang="en-US" sz="1100" b="0" i="0" u="none" strike="noStrike" cap="none">
                <a:solidFill>
                  <a:schemeClr val="dk1"/>
                </a:solidFill>
                <a:latin typeface="Arial"/>
                <a:ea typeface="Arial"/>
                <a:cs typeface="Arial"/>
                <a:sym typeface="Arial"/>
              </a:rPr>
              <a:t>※登録手続き前に有効期限が経過した場合は、メールに記載のURLから自身で招待メールの再送手続きを行うか、貴社の管理者へ招待メールの再送を依頼してください。</a:t>
            </a:r>
            <a:endParaRPr sz="1100" b="0" i="0" u="none" strike="noStrike" cap="none">
              <a:solidFill>
                <a:schemeClr val="dk1"/>
              </a:solidFill>
              <a:latin typeface="Arial"/>
              <a:ea typeface="Arial"/>
              <a:cs typeface="Arial"/>
              <a:sym typeface="Arial"/>
            </a:endParaRPr>
          </a:p>
        </p:txBody>
      </p:sp>
      <p:pic>
        <p:nvPicPr>
          <p:cNvPr id="199" name="Google Shape;199;p5"/>
          <p:cNvPicPr preferRelativeResize="0"/>
          <p:nvPr/>
        </p:nvPicPr>
        <p:blipFill rotWithShape="1">
          <a:blip r:embed="rId5">
            <a:alphaModFix/>
          </a:blip>
          <a:srcRect/>
          <a:stretch/>
        </p:blipFill>
        <p:spPr>
          <a:xfrm>
            <a:off x="1230750" y="2901435"/>
            <a:ext cx="5098175" cy="4201782"/>
          </a:xfrm>
          <a:prstGeom prst="rect">
            <a:avLst/>
          </a:prstGeom>
          <a:noFill/>
          <a:ln w="19050" cap="flat" cmpd="sng">
            <a:solidFill>
              <a:schemeClr val="lt2"/>
            </a:solidFill>
            <a:prstDash val="solid"/>
            <a:round/>
            <a:headEnd type="none" w="sm" len="sm"/>
            <a:tailEnd type="none" w="sm" len="sm"/>
          </a:ln>
        </p:spPr>
      </p:pic>
      <p:sp>
        <p:nvSpPr>
          <p:cNvPr id="200" name="Google Shape;200;p5"/>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5</a:t>
            </a:fld>
            <a:endParaRPr sz="8000">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6"/>
          <p:cNvPicPr preferRelativeResize="0">
            <a:picLocks noGrp="1"/>
          </p:cNvPicPr>
          <p:nvPr>
            <p:ph type="body" idx="1"/>
          </p:nvPr>
        </p:nvPicPr>
        <p:blipFill rotWithShape="1">
          <a:blip r:embed="rId3">
            <a:alphaModFix/>
          </a:blip>
          <a:srcRect/>
          <a:stretch/>
        </p:blipFill>
        <p:spPr>
          <a:xfrm>
            <a:off x="0" y="0"/>
            <a:ext cx="7559700" cy="966900"/>
          </a:xfrm>
          <a:prstGeom prst="rect">
            <a:avLst/>
          </a:prstGeom>
          <a:noFill/>
          <a:ln>
            <a:noFill/>
          </a:ln>
        </p:spPr>
      </p:pic>
      <p:sp>
        <p:nvSpPr>
          <p:cNvPr id="206" name="Google Shape;206;p6"/>
          <p:cNvSpPr txBox="1"/>
          <p:nvPr/>
        </p:nvSpPr>
        <p:spPr>
          <a:xfrm>
            <a:off x="361950" y="482600"/>
            <a:ext cx="5726100" cy="3762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はじめに</a:t>
            </a:r>
            <a:endParaRPr sz="1400" b="0" i="0" u="none" strike="noStrike" cap="none">
              <a:solidFill>
                <a:srgbClr val="000000"/>
              </a:solidFill>
              <a:latin typeface="Arial"/>
              <a:ea typeface="Arial"/>
              <a:cs typeface="Arial"/>
              <a:sym typeface="Arial"/>
            </a:endParaRPr>
          </a:p>
        </p:txBody>
      </p:sp>
      <p:sp>
        <p:nvSpPr>
          <p:cNvPr id="207" name="Google Shape;207;p6"/>
          <p:cNvSpPr txBox="1"/>
          <p:nvPr/>
        </p:nvSpPr>
        <p:spPr>
          <a:xfrm>
            <a:off x="361950" y="1331901"/>
            <a:ext cx="6767400" cy="498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100"/>
              <a:buFont typeface="Arial"/>
              <a:buNone/>
            </a:pPr>
            <a:r>
              <a:rPr lang="en-US" sz="1100" b="0" i="0" u="none" strike="noStrike" cap="none">
                <a:solidFill>
                  <a:schemeClr val="dk1"/>
                </a:solidFill>
                <a:latin typeface="Arial"/>
                <a:ea typeface="Arial"/>
                <a:cs typeface="Arial"/>
                <a:sym typeface="Arial"/>
              </a:rPr>
              <a:t>2. 氏名とパスワードを入力し、登録ボタンをクリックします。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0"/>
              </a:spcBef>
              <a:spcAft>
                <a:spcPts val="0"/>
              </a:spcAft>
              <a:buClr>
                <a:srgbClr val="3B3838"/>
              </a:buClr>
              <a:buSzPts val="1100"/>
              <a:buFont typeface="Arial"/>
              <a:buNone/>
            </a:pPr>
            <a:r>
              <a:rPr lang="en-US" sz="1100" b="0" i="0" u="none" strike="noStrike" cap="none">
                <a:solidFill>
                  <a:schemeClr val="dk1"/>
                </a:solidFill>
                <a:latin typeface="Arial"/>
                <a:ea typeface="Arial"/>
                <a:cs typeface="Arial"/>
                <a:sym typeface="Arial"/>
              </a:rPr>
              <a:t>※管理者側でユーザ登録をすでに行っている場合、氏名は自動入力されます。</a:t>
            </a:r>
            <a:endParaRPr sz="1100" b="0" i="0" u="none" strike="noStrike" cap="none">
              <a:solidFill>
                <a:schemeClr val="dk1"/>
              </a:solidFill>
              <a:latin typeface="Arial"/>
              <a:ea typeface="Arial"/>
              <a:cs typeface="Arial"/>
              <a:sym typeface="Arial"/>
            </a:endParaRPr>
          </a:p>
        </p:txBody>
      </p:sp>
      <p:sp>
        <p:nvSpPr>
          <p:cNvPr id="208" name="Google Shape;208;p6"/>
          <p:cNvSpPr txBox="1"/>
          <p:nvPr/>
        </p:nvSpPr>
        <p:spPr>
          <a:xfrm>
            <a:off x="361938" y="5580338"/>
            <a:ext cx="6767400" cy="498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100"/>
              <a:buFont typeface="Arial"/>
              <a:buNone/>
            </a:pPr>
            <a:r>
              <a:rPr lang="en-US" sz="1100" b="0" i="0" u="none" strike="noStrike" cap="none">
                <a:solidFill>
                  <a:schemeClr val="dk1"/>
                </a:solidFill>
                <a:latin typeface="Arial"/>
                <a:ea typeface="Arial"/>
                <a:cs typeface="Arial"/>
                <a:sym typeface="Arial"/>
              </a:rPr>
              <a:t>3. ログイン後、画面上部にある黒い帯の「勤怠」をクリックしてください。</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ジョブカン勤怠管理のPCマイページが開きます。</a:t>
            </a:r>
            <a:endParaRPr sz="1100" b="0" i="0" u="none" strike="noStrike" cap="none">
              <a:solidFill>
                <a:schemeClr val="dk1"/>
              </a:solidFill>
              <a:latin typeface="Arial"/>
              <a:ea typeface="Arial"/>
              <a:cs typeface="Arial"/>
              <a:sym typeface="Arial"/>
            </a:endParaRPr>
          </a:p>
        </p:txBody>
      </p:sp>
      <p:pic>
        <p:nvPicPr>
          <p:cNvPr id="209" name="Google Shape;209;p6"/>
          <p:cNvPicPr preferRelativeResize="0"/>
          <p:nvPr/>
        </p:nvPicPr>
        <p:blipFill rotWithShape="1">
          <a:blip r:embed="rId4">
            <a:alphaModFix/>
          </a:blip>
          <a:srcRect/>
          <a:stretch/>
        </p:blipFill>
        <p:spPr>
          <a:xfrm>
            <a:off x="2671589" y="1993750"/>
            <a:ext cx="2148111" cy="3358000"/>
          </a:xfrm>
          <a:prstGeom prst="rect">
            <a:avLst/>
          </a:prstGeom>
          <a:noFill/>
          <a:ln w="9525" cap="flat" cmpd="sng">
            <a:solidFill>
              <a:schemeClr val="lt2"/>
            </a:solidFill>
            <a:prstDash val="solid"/>
            <a:round/>
            <a:headEnd type="none" w="sm" len="sm"/>
            <a:tailEnd type="none" w="sm" len="sm"/>
          </a:ln>
        </p:spPr>
      </p:pic>
      <p:sp>
        <p:nvSpPr>
          <p:cNvPr id="210" name="Google Shape;210;p6"/>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6</a:t>
            </a:fld>
            <a:endParaRPr sz="8000">
              <a:solidFill>
                <a:schemeClr val="lt1"/>
              </a:solidFill>
              <a:latin typeface="Arial"/>
              <a:ea typeface="Arial"/>
              <a:cs typeface="Arial"/>
              <a:sym typeface="Arial"/>
            </a:endParaRPr>
          </a:p>
        </p:txBody>
      </p:sp>
      <p:pic>
        <p:nvPicPr>
          <p:cNvPr id="211" name="Google Shape;211;p6"/>
          <p:cNvPicPr preferRelativeResize="0"/>
          <p:nvPr/>
        </p:nvPicPr>
        <p:blipFill rotWithShape="1">
          <a:blip r:embed="rId5">
            <a:alphaModFix/>
          </a:blip>
          <a:srcRect/>
          <a:stretch/>
        </p:blipFill>
        <p:spPr>
          <a:xfrm>
            <a:off x="1162762" y="6231348"/>
            <a:ext cx="5234151" cy="27091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7"/>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a:latin typeface="Arial"/>
                <a:ea typeface="Arial"/>
                <a:cs typeface="Arial"/>
                <a:sym typeface="Arial"/>
              </a:rPr>
              <a:t>PC</a:t>
            </a:r>
            <a:r>
              <a:rPr lang="en-US" sz="1600" b="0" i="0" u="none" strike="noStrike" cap="none">
                <a:solidFill>
                  <a:schemeClr val="dk1"/>
                </a:solidFill>
                <a:latin typeface="Arial"/>
                <a:ea typeface="Arial"/>
                <a:cs typeface="Arial"/>
                <a:sym typeface="Arial"/>
              </a:rPr>
              <a:t>マイページにログインする</a:t>
            </a:r>
            <a:r>
              <a:rPr lang="en-US" sz="1600">
                <a:latin typeface="Arial"/>
                <a:ea typeface="Arial"/>
                <a:cs typeface="Arial"/>
                <a:sym typeface="Arial"/>
              </a:rPr>
              <a:t>（</a:t>
            </a:r>
            <a:r>
              <a:rPr lang="en-US" sz="1600" u="sng">
                <a:solidFill>
                  <a:schemeClr val="hlink"/>
                </a:solidFill>
                <a:latin typeface="Arial"/>
                <a:ea typeface="Arial"/>
                <a:cs typeface="Arial"/>
                <a:sym typeface="Arial"/>
                <a:hlinkClick r:id="rId3"/>
              </a:rPr>
              <a:t>ヘルプページ</a:t>
            </a:r>
            <a:r>
              <a:rPr lang="en-US" sz="1600">
                <a:latin typeface="Arial"/>
                <a:ea typeface="Arial"/>
                <a:cs typeface="Arial"/>
                <a:sym typeface="Arial"/>
              </a:rPr>
              <a:t>）</a:t>
            </a:r>
            <a:endParaRPr sz="3600" b="0" i="0" u="none" strike="noStrike" cap="none">
              <a:solidFill>
                <a:schemeClr val="dk1"/>
              </a:solidFill>
              <a:latin typeface="Calibri"/>
              <a:ea typeface="Calibri"/>
              <a:cs typeface="Calibri"/>
              <a:sym typeface="Calibri"/>
            </a:endParaRPr>
          </a:p>
        </p:txBody>
      </p:sp>
      <p:pic>
        <p:nvPicPr>
          <p:cNvPr id="217" name="Google Shape;217;p7"/>
          <p:cNvPicPr preferRelativeResize="0">
            <a:picLocks noGrp="1"/>
          </p:cNvPicPr>
          <p:nvPr>
            <p:ph type="body" idx="1"/>
          </p:nvPr>
        </p:nvPicPr>
        <p:blipFill rotWithShape="1">
          <a:blip r:embed="rId4">
            <a:alphaModFix/>
          </a:blip>
          <a:srcRect/>
          <a:stretch/>
        </p:blipFill>
        <p:spPr>
          <a:xfrm>
            <a:off x="0" y="0"/>
            <a:ext cx="7559675" cy="966787"/>
          </a:xfrm>
          <a:prstGeom prst="rect">
            <a:avLst/>
          </a:prstGeom>
          <a:noFill/>
          <a:ln>
            <a:noFill/>
          </a:ln>
        </p:spPr>
      </p:pic>
      <p:sp>
        <p:nvSpPr>
          <p:cNvPr id="218" name="Google Shape;218;p7"/>
          <p:cNvSpPr txBox="1"/>
          <p:nvPr/>
        </p:nvSpPr>
        <p:spPr>
          <a:xfrm>
            <a:off x="361950" y="1630362"/>
            <a:ext cx="6521400" cy="765900"/>
          </a:xfrm>
          <a:prstGeom prst="rect">
            <a:avLst/>
          </a:prstGeom>
          <a:noFill/>
          <a:ln>
            <a:noFill/>
          </a:ln>
        </p:spPr>
        <p:txBody>
          <a:bodyPr spcFirstLastPara="1" wrap="square" lIns="91425" tIns="45700" rIns="91425" bIns="45700" anchor="ctr" anchorCtr="0">
            <a:spAutoFit/>
          </a:bodyPr>
          <a:lstStyle/>
          <a:p>
            <a:pPr marL="0" marR="0" lvl="0" indent="0" algn="l" rtl="0">
              <a:lnSpc>
                <a:spcPct val="115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ジョブカン勤怠管理のPCマイページへは共通IDページ経由でログインします。</a:t>
            </a:r>
            <a:br>
              <a:rPr lang="en-US" sz="1200" b="0" i="0" u="none" strike="noStrike" cap="none">
                <a:solidFill>
                  <a:srgbClr val="2E75B6"/>
                </a:solidFill>
                <a:latin typeface="Arial"/>
                <a:ea typeface="Arial"/>
                <a:cs typeface="Arial"/>
                <a:sym typeface="Arial"/>
              </a:rPr>
            </a:br>
            <a:r>
              <a:rPr lang="en-US" sz="1200" b="0" i="0" u="none" strike="noStrike" cap="none">
                <a:solidFill>
                  <a:srgbClr val="2E75B6"/>
                </a:solidFill>
                <a:latin typeface="Arial"/>
                <a:ea typeface="Arial"/>
                <a:cs typeface="Arial"/>
                <a:sym typeface="Arial"/>
              </a:rPr>
              <a:t>モバイルマイページとはログインURLが異なるためお気を付けください。</a:t>
            </a:r>
            <a:endParaRPr sz="1200" b="0" i="0" u="none" strike="noStrike" cap="none">
              <a:solidFill>
                <a:srgbClr val="2E75B6"/>
              </a:solidFill>
              <a:latin typeface="Arial"/>
              <a:ea typeface="Arial"/>
              <a:cs typeface="Arial"/>
              <a:sym typeface="Arial"/>
            </a:endParaRPr>
          </a:p>
          <a:p>
            <a:pPr marL="0" marR="0" lvl="0" indent="0" algn="l" rtl="0">
              <a:lnSpc>
                <a:spcPct val="115000"/>
              </a:lnSpc>
              <a:spcBef>
                <a:spcPts val="500"/>
              </a:spcBef>
              <a:spcAft>
                <a:spcPts val="500"/>
              </a:spcAft>
              <a:buClr>
                <a:srgbClr val="2E75B6"/>
              </a:buClr>
              <a:buSzPts val="1200"/>
              <a:buFont typeface="Arial"/>
              <a:buNone/>
            </a:pPr>
            <a:r>
              <a:rPr lang="en-US" sz="1200" b="0" i="0" u="none" strike="noStrike" cap="none">
                <a:solidFill>
                  <a:srgbClr val="2E75B6"/>
                </a:solidFill>
                <a:latin typeface="Arial"/>
                <a:ea typeface="Arial"/>
                <a:cs typeface="Arial"/>
                <a:sym typeface="Arial"/>
              </a:rPr>
              <a:t>→</a:t>
            </a:r>
            <a:r>
              <a:rPr lang="en-US" sz="1200" b="0" i="0" u="sng" strike="noStrike" cap="none">
                <a:solidFill>
                  <a:schemeClr val="hlink"/>
                </a:solidFill>
                <a:latin typeface="Arial"/>
                <a:ea typeface="Arial"/>
                <a:cs typeface="Arial"/>
                <a:sym typeface="Arial"/>
                <a:hlinkClick r:id="rId5"/>
              </a:rPr>
              <a:t>共通IDログインページ</a:t>
            </a:r>
            <a:endParaRPr sz="1200" b="0" i="0" u="none" strike="noStrike" cap="none">
              <a:solidFill>
                <a:srgbClr val="2E75B6"/>
              </a:solidFill>
              <a:latin typeface="Arial"/>
              <a:ea typeface="Arial"/>
              <a:cs typeface="Arial"/>
              <a:sym typeface="Arial"/>
            </a:endParaRPr>
          </a:p>
        </p:txBody>
      </p:sp>
      <p:sp>
        <p:nvSpPr>
          <p:cNvPr id="219" name="Google Shape;219;p7"/>
          <p:cNvSpPr txBox="1"/>
          <p:nvPr/>
        </p:nvSpPr>
        <p:spPr>
          <a:xfrm>
            <a:off x="361950" y="482600"/>
            <a:ext cx="5726112" cy="37623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はじめに</a:t>
            </a:r>
            <a:endParaRPr sz="1400" b="0" i="0" u="none" strike="noStrike" cap="none">
              <a:solidFill>
                <a:srgbClr val="000000"/>
              </a:solidFill>
              <a:latin typeface="Arial"/>
              <a:ea typeface="Arial"/>
              <a:cs typeface="Arial"/>
              <a:sym typeface="Arial"/>
            </a:endParaRPr>
          </a:p>
        </p:txBody>
      </p:sp>
      <p:sp>
        <p:nvSpPr>
          <p:cNvPr id="220" name="Google Shape;220;p7"/>
          <p:cNvSpPr txBox="1"/>
          <p:nvPr/>
        </p:nvSpPr>
        <p:spPr>
          <a:xfrm>
            <a:off x="361950" y="6680671"/>
            <a:ext cx="6724800" cy="6270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0" i="0" u="none" strike="noStrike" cap="none">
                <a:solidFill>
                  <a:schemeClr val="dk1"/>
                </a:solidFill>
                <a:latin typeface="Arial"/>
                <a:ea typeface="Arial"/>
                <a:cs typeface="Arial"/>
                <a:sym typeface="Arial"/>
              </a:rPr>
              <a:t>・メールアドレスでログインする場合は、メールアドレスとパスワードを入力します。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1000"/>
              </a:spcBef>
              <a:spcAft>
                <a:spcPts val="1000"/>
              </a:spcAft>
              <a:buClr>
                <a:srgbClr val="3B3838"/>
              </a:buClr>
              <a:buSzPts val="1200"/>
              <a:buFont typeface="Arial"/>
              <a:buNone/>
            </a:pPr>
            <a:r>
              <a:rPr lang="en-US" sz="1100" b="0" i="0" u="none" strike="noStrike" cap="none">
                <a:solidFill>
                  <a:schemeClr val="dk1"/>
                </a:solidFill>
                <a:latin typeface="Arial"/>
                <a:ea typeface="Arial"/>
                <a:cs typeface="Arial"/>
                <a:sym typeface="Arial"/>
              </a:rPr>
              <a:t>・スタッフコードでログインする場合は、スタッフコード、会社ID、パスワードを入力します。</a:t>
            </a:r>
            <a:endParaRPr sz="1100" b="0" i="0" u="none" strike="noStrike" cap="none">
              <a:solidFill>
                <a:schemeClr val="dk1"/>
              </a:solidFill>
              <a:latin typeface="Arial"/>
              <a:ea typeface="Arial"/>
              <a:cs typeface="Arial"/>
              <a:sym typeface="Arial"/>
            </a:endParaRPr>
          </a:p>
        </p:txBody>
      </p:sp>
      <p:sp>
        <p:nvSpPr>
          <p:cNvPr id="221" name="Google Shape;221;p7"/>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7</a:t>
            </a:fld>
            <a:endParaRPr sz="8000">
              <a:solidFill>
                <a:schemeClr val="lt1"/>
              </a:solidFill>
              <a:latin typeface="Arial"/>
              <a:ea typeface="Arial"/>
              <a:cs typeface="Arial"/>
              <a:sym typeface="Arial"/>
            </a:endParaRPr>
          </a:p>
        </p:txBody>
      </p:sp>
      <p:pic>
        <p:nvPicPr>
          <p:cNvPr id="222" name="Google Shape;222;p7"/>
          <p:cNvPicPr preferRelativeResize="0"/>
          <p:nvPr/>
        </p:nvPicPr>
        <p:blipFill rotWithShape="1">
          <a:blip r:embed="rId6">
            <a:alphaModFix/>
          </a:blip>
          <a:srcRect/>
          <a:stretch/>
        </p:blipFill>
        <p:spPr>
          <a:xfrm>
            <a:off x="1783619" y="2531891"/>
            <a:ext cx="3992437" cy="4013150"/>
          </a:xfrm>
          <a:prstGeom prst="rect">
            <a:avLst/>
          </a:prstGeom>
          <a:noFill/>
          <a:ln>
            <a:noFill/>
          </a:ln>
        </p:spPr>
      </p:pic>
      <p:graphicFrame>
        <p:nvGraphicFramePr>
          <p:cNvPr id="223" name="Google Shape;223;p7"/>
          <p:cNvGraphicFramePr/>
          <p:nvPr/>
        </p:nvGraphicFramePr>
        <p:xfrm>
          <a:off x="417438" y="7443300"/>
          <a:ext cx="3000000" cy="3000000"/>
        </p:xfrm>
        <a:graphic>
          <a:graphicData uri="http://schemas.openxmlformats.org/drawingml/2006/table">
            <a:tbl>
              <a:tblPr>
                <a:noFill/>
                <a:tableStyleId>{CC9654D7-1FE4-471B-9AC1-C16630496E26}</a:tableStyleId>
              </a:tblPr>
              <a:tblGrid>
                <a:gridCol w="1962450">
                  <a:extLst>
                    <a:ext uri="{9D8B030D-6E8A-4147-A177-3AD203B41FA5}">
                      <a16:colId xmlns:a16="http://schemas.microsoft.com/office/drawing/2014/main" val="20000"/>
                    </a:ext>
                  </a:extLst>
                </a:gridCol>
                <a:gridCol w="4762350">
                  <a:extLst>
                    <a:ext uri="{9D8B030D-6E8A-4147-A177-3AD203B41FA5}">
                      <a16:colId xmlns:a16="http://schemas.microsoft.com/office/drawing/2014/main" val="20001"/>
                    </a:ext>
                  </a:extLst>
                </a:gridCol>
              </a:tblGrid>
              <a:tr h="381000">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solidFill>
                            <a:schemeClr val="dk1"/>
                          </a:solidFill>
                        </a:rPr>
                        <a:t>ログイン情報</a:t>
                      </a:r>
                      <a:endParaRPr sz="1100" u="none" strike="noStrike" cap="none">
                        <a:solidFill>
                          <a:schemeClr val="dk1"/>
                        </a:solidFill>
                      </a:endParaRPr>
                    </a:p>
                  </a:txBody>
                  <a:tcPr marL="91425" marR="91425" marT="91425" marB="91425">
                    <a:solidFill>
                      <a:srgbClr val="CFE2F3"/>
                    </a:solidFill>
                  </a:tcPr>
                </a:tc>
                <a:tc>
                  <a:txBody>
                    <a:bodyPr/>
                    <a:lstStyle/>
                    <a:p>
                      <a:pPr marL="0" marR="0" lvl="0" indent="0" algn="ctr" rtl="0">
                        <a:lnSpc>
                          <a:spcPct val="115000"/>
                        </a:lnSpc>
                        <a:spcBef>
                          <a:spcPts val="0"/>
                        </a:spcBef>
                        <a:spcAft>
                          <a:spcPts val="0"/>
                        </a:spcAft>
                        <a:buClr>
                          <a:srgbClr val="000000"/>
                        </a:buClr>
                        <a:buSzPts val="1100"/>
                        <a:buFont typeface="Arial"/>
                        <a:buNone/>
                      </a:pPr>
                      <a:r>
                        <a:rPr lang="en-US" sz="1100" u="none" strike="noStrike" cap="none">
                          <a:solidFill>
                            <a:schemeClr val="dk1"/>
                          </a:solidFill>
                        </a:rPr>
                        <a:t>説明</a:t>
                      </a:r>
                      <a:endParaRPr sz="1100" u="none" strike="noStrike" cap="none">
                        <a:solidFill>
                          <a:schemeClr val="dk1"/>
                        </a:solidFill>
                      </a:endParaRPr>
                    </a:p>
                  </a:txBody>
                  <a:tcPr marL="91425" marR="91425" marT="91425" marB="91425">
                    <a:solidFill>
                      <a:srgbClr val="CFE2F3"/>
                    </a:solidFill>
                  </a:tcPr>
                </a:tc>
                <a:extLst>
                  <a:ext uri="{0D108BD9-81ED-4DB2-BD59-A6C34878D82A}">
                    <a16:rowId xmlns:a16="http://schemas.microsoft.com/office/drawing/2014/main" val="10000"/>
                  </a:ext>
                </a:extLst>
              </a:tr>
              <a:tr h="381000">
                <a:tc>
                  <a:txBody>
                    <a:bodyPr/>
                    <a:lstStyle/>
                    <a:p>
                      <a:pPr marL="0" marR="0" lvl="0" indent="0" algn="l" rtl="0">
                        <a:lnSpc>
                          <a:spcPct val="115000"/>
                        </a:lnSpc>
                        <a:spcBef>
                          <a:spcPts val="0"/>
                        </a:spcBef>
                        <a:spcAft>
                          <a:spcPts val="0"/>
                        </a:spcAft>
                        <a:buClr>
                          <a:srgbClr val="000000"/>
                        </a:buClr>
                        <a:buSzPts val="1100"/>
                        <a:buFont typeface="Arial"/>
                        <a:buNone/>
                      </a:pPr>
                      <a:r>
                        <a:rPr lang="en-US" sz="1100" u="none" strike="noStrike" cap="none">
                          <a:solidFill>
                            <a:schemeClr val="dk1"/>
                          </a:solidFill>
                        </a:rPr>
                        <a:t>メールアドレス</a:t>
                      </a:r>
                      <a:endParaRPr sz="1100" u="none" strike="noStrike" cap="none">
                        <a:solidFill>
                          <a:schemeClr val="dk1"/>
                        </a:solidFill>
                      </a:endParaRPr>
                    </a:p>
                  </a:txBody>
                  <a:tcPr marL="91425" marR="91425" marT="91425" marB="91425"/>
                </a:tc>
                <a:tc>
                  <a:txBody>
                    <a:bodyPr/>
                    <a:lstStyle/>
                    <a:p>
                      <a:pPr marL="0" marR="0" lvl="0" indent="0" algn="l" rtl="0">
                        <a:lnSpc>
                          <a:spcPct val="115000"/>
                        </a:lnSpc>
                        <a:spcBef>
                          <a:spcPts val="0"/>
                        </a:spcBef>
                        <a:spcAft>
                          <a:spcPts val="0"/>
                        </a:spcAft>
                        <a:buClr>
                          <a:srgbClr val="000000"/>
                        </a:buClr>
                        <a:buSzPts val="1100"/>
                        <a:buFont typeface="Arial"/>
                        <a:buNone/>
                      </a:pPr>
                      <a:r>
                        <a:rPr lang="en-US" sz="1100" u="none" strike="noStrike" cap="none">
                          <a:solidFill>
                            <a:schemeClr val="dk1"/>
                          </a:solidFill>
                        </a:rPr>
                        <a:t>招待メールを受信したメールアドレスを入力します。</a:t>
                      </a:r>
                      <a:endParaRPr sz="1100" u="none" strike="noStrike" cap="none">
                        <a:solidFill>
                          <a:schemeClr val="dk1"/>
                        </a:solidFill>
                      </a:endParaRPr>
                    </a:p>
                  </a:txBody>
                  <a:tcPr marL="91425" marR="91425" marT="91425" marB="91425"/>
                </a:tc>
                <a:extLst>
                  <a:ext uri="{0D108BD9-81ED-4DB2-BD59-A6C34878D82A}">
                    <a16:rowId xmlns:a16="http://schemas.microsoft.com/office/drawing/2014/main" val="10001"/>
                  </a:ext>
                </a:extLst>
              </a:tr>
              <a:tr h="381000">
                <a:tc>
                  <a:txBody>
                    <a:bodyPr/>
                    <a:lstStyle/>
                    <a:p>
                      <a:pPr marL="0" marR="0" lvl="0" indent="0" algn="l" rtl="0">
                        <a:lnSpc>
                          <a:spcPct val="115000"/>
                        </a:lnSpc>
                        <a:spcBef>
                          <a:spcPts val="0"/>
                        </a:spcBef>
                        <a:spcAft>
                          <a:spcPts val="0"/>
                        </a:spcAft>
                        <a:buClr>
                          <a:srgbClr val="000000"/>
                        </a:buClr>
                        <a:buSzPts val="1100"/>
                        <a:buFont typeface="Arial"/>
                        <a:buNone/>
                      </a:pPr>
                      <a:r>
                        <a:rPr lang="en-US" sz="1100" u="none" strike="noStrike" cap="none">
                          <a:solidFill>
                            <a:schemeClr val="dk1"/>
                          </a:solidFill>
                        </a:rPr>
                        <a:t>スタッフコード</a:t>
                      </a:r>
                      <a:endParaRPr sz="1100" u="none" strike="noStrike" cap="none">
                        <a:solidFill>
                          <a:schemeClr val="dk1"/>
                        </a:solidFill>
                      </a:endParaRPr>
                    </a:p>
                  </a:txBody>
                  <a:tcPr marL="91425" marR="91425" marT="91425" marB="91425"/>
                </a:tc>
                <a:tc>
                  <a:txBody>
                    <a:bodyPr/>
                    <a:lstStyle/>
                    <a:p>
                      <a:pPr marL="0" marR="0" lvl="0" indent="0" algn="l" rtl="0">
                        <a:lnSpc>
                          <a:spcPct val="115000"/>
                        </a:lnSpc>
                        <a:spcBef>
                          <a:spcPts val="0"/>
                        </a:spcBef>
                        <a:spcAft>
                          <a:spcPts val="0"/>
                        </a:spcAft>
                        <a:buClr>
                          <a:srgbClr val="000000"/>
                        </a:buClr>
                        <a:buSzPts val="1100"/>
                        <a:buFont typeface="Arial"/>
                        <a:buNone/>
                      </a:pPr>
                      <a:r>
                        <a:rPr lang="en-US" sz="1100" u="none" strike="noStrike" cap="none">
                          <a:solidFill>
                            <a:schemeClr val="dk1"/>
                          </a:solidFill>
                        </a:rPr>
                        <a:t>スタッフコードを入力します。</a:t>
                      </a:r>
                      <a:br>
                        <a:rPr lang="en-US" sz="1100" u="none" strike="noStrike" cap="none">
                          <a:solidFill>
                            <a:schemeClr val="dk1"/>
                          </a:solidFill>
                        </a:rPr>
                      </a:br>
                      <a:r>
                        <a:rPr lang="en-US" sz="1100" u="none" strike="noStrike" cap="none">
                          <a:solidFill>
                            <a:schemeClr val="dk1"/>
                          </a:solidFill>
                        </a:rPr>
                        <a:t>スタッフコードは共通IDページのアカウント情報に記載されています。</a:t>
                      </a:r>
                      <a:endParaRPr sz="1100" u="none" strike="noStrike" cap="none">
                        <a:solidFill>
                          <a:schemeClr val="dk1"/>
                        </a:solidFill>
                      </a:endParaRPr>
                    </a:p>
                  </a:txBody>
                  <a:tcPr marL="91425" marR="91425" marT="91425" marB="91425"/>
                </a:tc>
                <a:extLst>
                  <a:ext uri="{0D108BD9-81ED-4DB2-BD59-A6C34878D82A}">
                    <a16:rowId xmlns:a16="http://schemas.microsoft.com/office/drawing/2014/main" val="10002"/>
                  </a:ext>
                </a:extLst>
              </a:tr>
              <a:tr h="381000">
                <a:tc>
                  <a:txBody>
                    <a:bodyPr/>
                    <a:lstStyle/>
                    <a:p>
                      <a:pPr marL="0" marR="0" lvl="0" indent="0" algn="l" rtl="0">
                        <a:lnSpc>
                          <a:spcPct val="115000"/>
                        </a:lnSpc>
                        <a:spcBef>
                          <a:spcPts val="0"/>
                        </a:spcBef>
                        <a:spcAft>
                          <a:spcPts val="0"/>
                        </a:spcAft>
                        <a:buClr>
                          <a:srgbClr val="000000"/>
                        </a:buClr>
                        <a:buSzPts val="1100"/>
                        <a:buFont typeface="Arial"/>
                        <a:buNone/>
                      </a:pPr>
                      <a:r>
                        <a:rPr lang="en-US" sz="1100" u="none" strike="noStrike" cap="none">
                          <a:solidFill>
                            <a:schemeClr val="dk1"/>
                          </a:solidFill>
                        </a:rPr>
                        <a:t>会社ID</a:t>
                      </a:r>
                      <a:endParaRPr sz="1100" u="none" strike="noStrike" cap="none">
                        <a:solidFill>
                          <a:schemeClr val="dk1"/>
                        </a:solidFill>
                      </a:endParaRPr>
                    </a:p>
                  </a:txBody>
                  <a:tcPr marL="91425" marR="91425" marT="91425" marB="91425"/>
                </a:tc>
                <a:tc>
                  <a:txBody>
                    <a:bodyPr/>
                    <a:lstStyle/>
                    <a:p>
                      <a:pPr marL="0" marR="0" lvl="0" indent="0" algn="l" rtl="0">
                        <a:lnSpc>
                          <a:spcPct val="115000"/>
                        </a:lnSpc>
                        <a:spcBef>
                          <a:spcPts val="0"/>
                        </a:spcBef>
                        <a:spcAft>
                          <a:spcPts val="0"/>
                        </a:spcAft>
                        <a:buClr>
                          <a:schemeClr val="dk1"/>
                        </a:buClr>
                        <a:buSzPts val="1100"/>
                        <a:buFont typeface="Arial"/>
                        <a:buNone/>
                      </a:pPr>
                      <a:r>
                        <a:rPr lang="en-US" sz="1100" u="none" strike="noStrike" cap="none">
                          <a:solidFill>
                            <a:schemeClr val="dk1"/>
                          </a:solidFill>
                        </a:rPr>
                        <a:t>メールアドレスでログインする場合は不要です。</a:t>
                      </a:r>
                      <a:endParaRPr sz="1100" u="none" strike="noStrike" cap="none">
                        <a:solidFill>
                          <a:schemeClr val="dk1"/>
                        </a:solidFill>
                      </a:endParaRPr>
                    </a:p>
                    <a:p>
                      <a:pPr marL="0" marR="0" lvl="0" indent="0" algn="l" rtl="0">
                        <a:lnSpc>
                          <a:spcPct val="115000"/>
                        </a:lnSpc>
                        <a:spcBef>
                          <a:spcPts val="0"/>
                        </a:spcBef>
                        <a:spcAft>
                          <a:spcPts val="0"/>
                        </a:spcAft>
                        <a:buClr>
                          <a:schemeClr val="dk1"/>
                        </a:buClr>
                        <a:buSzPts val="1100"/>
                        <a:buFont typeface="Arial"/>
                        <a:buNone/>
                      </a:pPr>
                      <a:r>
                        <a:rPr lang="en-US" sz="1100" u="none" strike="noStrike" cap="none">
                          <a:solidFill>
                            <a:schemeClr val="dk1"/>
                          </a:solidFill>
                        </a:rPr>
                        <a:t>「複数の会社に登録されていますか？」をクリックすると入力欄が表示されます。</a:t>
                      </a:r>
                      <a:endParaRPr sz="1100" u="none" strike="noStrike" cap="none">
                        <a:solidFill>
                          <a:schemeClr val="dk1"/>
                        </a:solidFill>
                      </a:endParaRPr>
                    </a:p>
                    <a:p>
                      <a:pPr marL="0" marR="0" lvl="0" indent="0" algn="l" rtl="0">
                        <a:lnSpc>
                          <a:spcPct val="115000"/>
                        </a:lnSpc>
                        <a:spcBef>
                          <a:spcPts val="0"/>
                        </a:spcBef>
                        <a:spcAft>
                          <a:spcPts val="0"/>
                        </a:spcAft>
                        <a:buClr>
                          <a:srgbClr val="000000"/>
                        </a:buClr>
                        <a:buSzPts val="1100"/>
                        <a:buFont typeface="Arial"/>
                        <a:buNone/>
                      </a:pPr>
                      <a:r>
                        <a:rPr lang="en-US" sz="1100" u="none" strike="noStrike" cap="none">
                          <a:solidFill>
                            <a:schemeClr val="dk1"/>
                          </a:solidFill>
                        </a:rPr>
                        <a:t>会社IDは招待メールに記載されています。</a:t>
                      </a:r>
                      <a:endParaRPr sz="1100" u="none" strike="noStrike" cap="none">
                        <a:solidFill>
                          <a:schemeClr val="dk1"/>
                        </a:solidFill>
                      </a:endParaRPr>
                    </a:p>
                  </a:txBody>
                  <a:tcPr marL="91425" marR="91425" marT="91425" marB="91425"/>
                </a:tc>
                <a:extLst>
                  <a:ext uri="{0D108BD9-81ED-4DB2-BD59-A6C34878D82A}">
                    <a16:rowId xmlns:a16="http://schemas.microsoft.com/office/drawing/2014/main" val="10003"/>
                  </a:ext>
                </a:extLst>
              </a:tr>
              <a:tr h="381000">
                <a:tc>
                  <a:txBody>
                    <a:bodyPr/>
                    <a:lstStyle/>
                    <a:p>
                      <a:pPr marL="0" marR="0" lvl="0" indent="0" algn="l" rtl="0">
                        <a:lnSpc>
                          <a:spcPct val="115000"/>
                        </a:lnSpc>
                        <a:spcBef>
                          <a:spcPts val="0"/>
                        </a:spcBef>
                        <a:spcAft>
                          <a:spcPts val="0"/>
                        </a:spcAft>
                        <a:buClr>
                          <a:srgbClr val="000000"/>
                        </a:buClr>
                        <a:buSzPts val="1100"/>
                        <a:buFont typeface="Arial"/>
                        <a:buNone/>
                      </a:pPr>
                      <a:r>
                        <a:rPr lang="en-US" sz="1100" u="none" strike="noStrike" cap="none">
                          <a:solidFill>
                            <a:schemeClr val="dk1"/>
                          </a:solidFill>
                        </a:rPr>
                        <a:t>パスワード</a:t>
                      </a:r>
                      <a:endParaRPr sz="1100" u="none" strike="noStrike" cap="none">
                        <a:solidFill>
                          <a:schemeClr val="dk1"/>
                        </a:solidFill>
                      </a:endParaRPr>
                    </a:p>
                  </a:txBody>
                  <a:tcPr marL="91425" marR="91425" marT="91425" marB="91425"/>
                </a:tc>
                <a:tc>
                  <a:txBody>
                    <a:bodyPr/>
                    <a:lstStyle/>
                    <a:p>
                      <a:pPr marL="0" marR="0" lvl="0" indent="0" algn="l" rtl="0">
                        <a:lnSpc>
                          <a:spcPct val="115000"/>
                        </a:lnSpc>
                        <a:spcBef>
                          <a:spcPts val="0"/>
                        </a:spcBef>
                        <a:spcAft>
                          <a:spcPts val="0"/>
                        </a:spcAft>
                        <a:buClr>
                          <a:srgbClr val="000000"/>
                        </a:buClr>
                        <a:buSzPts val="1100"/>
                        <a:buFont typeface="Arial"/>
                        <a:buNone/>
                      </a:pPr>
                      <a:r>
                        <a:rPr lang="en-US" sz="1100" u="none" strike="noStrike" cap="none">
                          <a:solidFill>
                            <a:schemeClr val="dk1"/>
                          </a:solidFill>
                        </a:rPr>
                        <a:t>招待メールから登録したパスワードを入力します。</a:t>
                      </a:r>
                      <a:endParaRPr sz="1100" u="none" strike="noStrike" cap="none">
                        <a:solidFill>
                          <a:schemeClr val="dk1"/>
                        </a:solidFill>
                      </a:endParaRPr>
                    </a:p>
                  </a:txBody>
                  <a:tcPr marL="91425" marR="91425" marT="91425" marB="91425"/>
                </a:tc>
                <a:extLst>
                  <a:ext uri="{0D108BD9-81ED-4DB2-BD59-A6C34878D82A}">
                    <a16:rowId xmlns:a16="http://schemas.microsoft.com/office/drawing/2014/main" val="10004"/>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8"/>
          <p:cNvSpPr txBox="1">
            <a:spLocks noGrp="1"/>
          </p:cNvSpPr>
          <p:nvPr>
            <p:ph type="title"/>
          </p:nvPr>
        </p:nvSpPr>
        <p:spPr>
          <a:xfrm>
            <a:off x="361950" y="1331912"/>
            <a:ext cx="6521400" cy="3141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TOP画面</a:t>
            </a:r>
            <a:r>
              <a:rPr lang="en-US" sz="1600">
                <a:latin typeface="Arial"/>
                <a:ea typeface="Arial"/>
                <a:cs typeface="Arial"/>
                <a:sym typeface="Arial"/>
              </a:rPr>
              <a:t>と各機能概要</a:t>
            </a:r>
            <a:endParaRPr sz="3600" b="0" i="0" u="none" strike="noStrike" cap="none">
              <a:solidFill>
                <a:schemeClr val="dk1"/>
              </a:solidFill>
              <a:latin typeface="Calibri"/>
              <a:ea typeface="Calibri"/>
              <a:cs typeface="Calibri"/>
              <a:sym typeface="Calibri"/>
            </a:endParaRPr>
          </a:p>
        </p:txBody>
      </p:sp>
      <p:pic>
        <p:nvPicPr>
          <p:cNvPr id="229" name="Google Shape;229;p8"/>
          <p:cNvPicPr preferRelativeResize="0">
            <a:picLocks noGrp="1"/>
          </p:cNvPicPr>
          <p:nvPr>
            <p:ph type="body" idx="1"/>
          </p:nvPr>
        </p:nvPicPr>
        <p:blipFill rotWithShape="1">
          <a:blip r:embed="rId3">
            <a:alphaModFix/>
          </a:blip>
          <a:srcRect/>
          <a:stretch/>
        </p:blipFill>
        <p:spPr>
          <a:xfrm>
            <a:off x="0" y="0"/>
            <a:ext cx="7559675" cy="966787"/>
          </a:xfrm>
          <a:prstGeom prst="rect">
            <a:avLst/>
          </a:prstGeom>
          <a:noFill/>
          <a:ln>
            <a:noFill/>
          </a:ln>
        </p:spPr>
      </p:pic>
      <p:sp>
        <p:nvSpPr>
          <p:cNvPr id="230" name="Google Shape;230;p8"/>
          <p:cNvSpPr txBox="1"/>
          <p:nvPr/>
        </p:nvSpPr>
        <p:spPr>
          <a:xfrm>
            <a:off x="361950" y="1630362"/>
            <a:ext cx="6521400" cy="258600"/>
          </a:xfrm>
          <a:prstGeom prst="rect">
            <a:avLst/>
          </a:prstGeom>
          <a:noFill/>
          <a:ln>
            <a:noFill/>
          </a:ln>
        </p:spPr>
        <p:txBody>
          <a:bodyPr spcFirstLastPara="1" wrap="square" lIns="91425" tIns="45700" rIns="91425" bIns="45700" anchor="ctr" anchorCtr="0">
            <a:spAutoFit/>
          </a:bodyPr>
          <a:lstStyle/>
          <a:p>
            <a:pPr marL="0" marR="0" lvl="0" indent="0" algn="l" rtl="0">
              <a:lnSpc>
                <a:spcPct val="90000"/>
              </a:lnSpc>
              <a:spcBef>
                <a:spcPts val="0"/>
              </a:spcBef>
              <a:spcAft>
                <a:spcPts val="0"/>
              </a:spcAft>
              <a:buClr>
                <a:srgbClr val="2E75B6"/>
              </a:buClr>
              <a:buSzPts val="1200"/>
              <a:buFont typeface="Arial"/>
              <a:buNone/>
            </a:pPr>
            <a:r>
              <a:rPr lang="en-US" sz="1200" b="0" i="0" u="none" strike="noStrike" cap="none">
                <a:solidFill>
                  <a:srgbClr val="2E75B6"/>
                </a:solidFill>
                <a:latin typeface="Arial"/>
                <a:ea typeface="Arial"/>
                <a:cs typeface="Arial"/>
                <a:sym typeface="Arial"/>
              </a:rPr>
              <a:t>PCマイページのTOP画面の概要についてご案内します。</a:t>
            </a:r>
            <a:endParaRPr sz="1400" b="0" i="0" u="none" strike="noStrike" cap="none">
              <a:solidFill>
                <a:srgbClr val="000000"/>
              </a:solidFill>
              <a:latin typeface="Arial"/>
              <a:ea typeface="Arial"/>
              <a:cs typeface="Arial"/>
              <a:sym typeface="Arial"/>
            </a:endParaRPr>
          </a:p>
        </p:txBody>
      </p:sp>
      <p:sp>
        <p:nvSpPr>
          <p:cNvPr id="231" name="Google Shape;231;p8"/>
          <p:cNvSpPr txBox="1"/>
          <p:nvPr/>
        </p:nvSpPr>
        <p:spPr>
          <a:xfrm>
            <a:off x="361950" y="482600"/>
            <a:ext cx="5726112" cy="376237"/>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000"/>
              <a:buFont typeface="Arial"/>
              <a:buNone/>
            </a:pPr>
            <a:r>
              <a:rPr lang="en-US" sz="2000" b="0" i="0" u="none" strike="noStrike" cap="none">
                <a:solidFill>
                  <a:schemeClr val="lt1"/>
                </a:solidFill>
                <a:latin typeface="Arial"/>
                <a:ea typeface="Arial"/>
                <a:cs typeface="Arial"/>
                <a:sym typeface="Arial"/>
              </a:rPr>
              <a:t>はじめに</a:t>
            </a:r>
            <a:endParaRPr sz="1400" b="0" i="0" u="none" strike="noStrike" cap="none">
              <a:solidFill>
                <a:srgbClr val="000000"/>
              </a:solidFill>
              <a:latin typeface="Arial"/>
              <a:ea typeface="Arial"/>
              <a:cs typeface="Arial"/>
              <a:sym typeface="Arial"/>
            </a:endParaRPr>
          </a:p>
        </p:txBody>
      </p:sp>
      <p:sp>
        <p:nvSpPr>
          <p:cNvPr id="232" name="Google Shape;232;p8"/>
          <p:cNvSpPr txBox="1">
            <a:spLocks noGrp="1"/>
          </p:cNvSpPr>
          <p:nvPr>
            <p:ph type="sldNum" idx="12"/>
          </p:nvPr>
        </p:nvSpPr>
        <p:spPr>
          <a:xfrm>
            <a:off x="5857800" y="14725"/>
            <a:ext cx="1701900" cy="10635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900"/>
              <a:buNone/>
            </a:pPr>
            <a:fld id="{00000000-1234-1234-1234-123412341234}" type="slidenum">
              <a:rPr lang="en-US" sz="8000">
                <a:solidFill>
                  <a:schemeClr val="lt1"/>
                </a:solidFill>
                <a:latin typeface="Arial"/>
                <a:ea typeface="Arial"/>
                <a:cs typeface="Arial"/>
                <a:sym typeface="Arial"/>
              </a:rPr>
              <a:t>8</a:t>
            </a:fld>
            <a:endParaRPr sz="8000">
              <a:solidFill>
                <a:schemeClr val="lt1"/>
              </a:solidFill>
              <a:latin typeface="Arial"/>
              <a:ea typeface="Arial"/>
              <a:cs typeface="Arial"/>
              <a:sym typeface="Arial"/>
            </a:endParaRPr>
          </a:p>
        </p:txBody>
      </p:sp>
      <p:sp>
        <p:nvSpPr>
          <p:cNvPr id="233" name="Google Shape;233;p8"/>
          <p:cNvSpPr txBox="1"/>
          <p:nvPr/>
        </p:nvSpPr>
        <p:spPr>
          <a:xfrm>
            <a:off x="361950" y="6544200"/>
            <a:ext cx="3370500" cy="34269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0" i="0" u="none" strike="noStrike" cap="none">
                <a:solidFill>
                  <a:schemeClr val="dk1"/>
                </a:solidFill>
                <a:latin typeface="Arial"/>
                <a:ea typeface="Arial"/>
                <a:cs typeface="Arial"/>
                <a:sym typeface="Arial"/>
              </a:rPr>
              <a:t>(1) 出勤簿</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勤務状況や表示月度の集計情報を確認できます。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0"/>
              </a:spcAft>
              <a:buClr>
                <a:srgbClr val="3B3838"/>
              </a:buClr>
              <a:buSzPts val="1200"/>
              <a:buFont typeface="Arial"/>
              <a:buNone/>
            </a:pPr>
            <a:r>
              <a:rPr lang="en-US" sz="1100" b="0" i="0" u="none" strike="noStrike" cap="none">
                <a:solidFill>
                  <a:schemeClr val="dk1"/>
                </a:solidFill>
                <a:latin typeface="Arial"/>
                <a:ea typeface="Arial"/>
                <a:cs typeface="Arial"/>
                <a:sym typeface="Arial"/>
              </a:rPr>
              <a:t>(2) 打刻修正</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打刻の追加・修正を申請できます。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0"/>
              </a:spcAft>
              <a:buClr>
                <a:srgbClr val="3B3838"/>
              </a:buClr>
              <a:buSzPts val="1200"/>
              <a:buFont typeface="Arial"/>
              <a:buNone/>
            </a:pPr>
            <a:r>
              <a:rPr lang="en-US" sz="1100" b="0" i="0" u="none" strike="noStrike" cap="none">
                <a:solidFill>
                  <a:schemeClr val="dk1"/>
                </a:solidFill>
                <a:latin typeface="Arial"/>
                <a:ea typeface="Arial"/>
                <a:cs typeface="Arial"/>
                <a:sym typeface="Arial"/>
              </a:rPr>
              <a:t>(3) 工数管理</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日ごとの工数を入力できます。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0"/>
              </a:spcAft>
              <a:buClr>
                <a:srgbClr val="3B3838"/>
              </a:buClr>
              <a:buSzPts val="1200"/>
              <a:buFont typeface="Arial"/>
              <a:buNone/>
            </a:pPr>
            <a:r>
              <a:rPr lang="en-US" sz="1100" b="0" i="0" u="none" strike="noStrike" cap="none">
                <a:solidFill>
                  <a:schemeClr val="dk1"/>
                </a:solidFill>
                <a:latin typeface="Arial"/>
                <a:ea typeface="Arial"/>
                <a:cs typeface="Arial"/>
                <a:sym typeface="Arial"/>
              </a:rPr>
              <a:t>(4) シフト</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確定したシフトを確認できます。</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また、シフトの申請も可能です。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0"/>
              </a:spcAft>
              <a:buClr>
                <a:srgbClr val="3B3838"/>
              </a:buClr>
              <a:buSzPts val="1200"/>
              <a:buFont typeface="Arial"/>
              <a:buNone/>
            </a:pPr>
            <a:r>
              <a:rPr lang="en-US" sz="1100" b="0" i="0" u="none" strike="noStrike" cap="none">
                <a:solidFill>
                  <a:schemeClr val="dk1"/>
                </a:solidFill>
                <a:latin typeface="Arial"/>
                <a:ea typeface="Arial"/>
                <a:cs typeface="Arial"/>
                <a:sym typeface="Arial"/>
              </a:rPr>
              <a:t>(5) 申請</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休暇申請・残業申請・休日出勤申請ができます。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3B3838"/>
              </a:buClr>
              <a:buSzPts val="1200"/>
              <a:buFont typeface="Arial"/>
              <a:buNone/>
            </a:pPr>
            <a:r>
              <a:rPr lang="en-US" sz="1100" b="0" i="0" u="none" strike="noStrike" cap="none">
                <a:solidFill>
                  <a:schemeClr val="dk1"/>
                </a:solidFill>
                <a:latin typeface="Arial"/>
                <a:ea typeface="Arial"/>
                <a:cs typeface="Arial"/>
                <a:sym typeface="Arial"/>
              </a:rPr>
              <a:t>(6) スタッフ設定</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パスワードを変更できます。</a:t>
            </a:r>
            <a:endParaRPr sz="1100" b="0" i="0" u="none" strike="noStrike" cap="none">
              <a:solidFill>
                <a:schemeClr val="dk1"/>
              </a:solidFill>
              <a:latin typeface="Arial"/>
              <a:ea typeface="Arial"/>
              <a:cs typeface="Arial"/>
              <a:sym typeface="Arial"/>
            </a:endParaRPr>
          </a:p>
        </p:txBody>
      </p:sp>
      <p:sp>
        <p:nvSpPr>
          <p:cNvPr id="234" name="Google Shape;234;p8"/>
          <p:cNvSpPr txBox="1"/>
          <p:nvPr/>
        </p:nvSpPr>
        <p:spPr>
          <a:xfrm>
            <a:off x="3827250" y="6544200"/>
            <a:ext cx="3370500" cy="15111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0"/>
              </a:spcAft>
              <a:buClr>
                <a:srgbClr val="3B3838"/>
              </a:buClr>
              <a:buSzPts val="1200"/>
              <a:buFont typeface="Arial"/>
              <a:buNone/>
            </a:pPr>
            <a:r>
              <a:rPr lang="en-US" sz="1100" b="0" i="0" u="none" strike="noStrike" cap="none">
                <a:solidFill>
                  <a:schemeClr val="dk1"/>
                </a:solidFill>
                <a:latin typeface="Arial"/>
                <a:ea typeface="Arial"/>
                <a:cs typeface="Arial"/>
                <a:sym typeface="Arial"/>
              </a:rPr>
              <a:t>(7) 打刻画面</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「PUSH」をクリックすると、画面に表示されている時刻で打刻します。</a:t>
            </a:r>
            <a:endParaRPr sz="1100" b="0" i="0" u="none" strike="noStrike" cap="none">
              <a:solidFill>
                <a:schemeClr val="dk1"/>
              </a:solidFill>
              <a:latin typeface="Arial"/>
              <a:ea typeface="Arial"/>
              <a:cs typeface="Arial"/>
              <a:sym typeface="Arial"/>
            </a:endParaRPr>
          </a:p>
          <a:p>
            <a:pPr marL="0" marR="0" lvl="0" indent="0" algn="l" rtl="0">
              <a:lnSpc>
                <a:spcPct val="140000"/>
              </a:lnSpc>
              <a:spcBef>
                <a:spcPts val="500"/>
              </a:spcBef>
              <a:spcAft>
                <a:spcPts val="500"/>
              </a:spcAft>
              <a:buClr>
                <a:srgbClr val="3B3838"/>
              </a:buClr>
              <a:buSzPts val="1200"/>
              <a:buFont typeface="Arial"/>
              <a:buNone/>
            </a:pPr>
            <a:r>
              <a:rPr lang="en-US" sz="1100" b="0" i="0" u="none" strike="noStrike" cap="none">
                <a:solidFill>
                  <a:schemeClr val="dk1"/>
                </a:solidFill>
                <a:latin typeface="Arial"/>
                <a:ea typeface="Arial"/>
                <a:cs typeface="Arial"/>
                <a:sym typeface="Arial"/>
              </a:rPr>
              <a:t>(8) 打刻エラー・シフト募集確認</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クリックして開くことで、打刻漏れや打刻エラーの件数、シフト募集の件数を確認できます。</a:t>
            </a:r>
            <a:endParaRPr sz="1100" b="0" i="0" u="none" strike="noStrike" cap="none">
              <a:solidFill>
                <a:schemeClr val="dk1"/>
              </a:solidFill>
              <a:latin typeface="Arial"/>
              <a:ea typeface="Arial"/>
              <a:cs typeface="Arial"/>
              <a:sym typeface="Arial"/>
            </a:endParaRPr>
          </a:p>
        </p:txBody>
      </p:sp>
      <p:sp>
        <p:nvSpPr>
          <p:cNvPr id="235" name="Google Shape;235;p8"/>
          <p:cNvSpPr txBox="1"/>
          <p:nvPr/>
        </p:nvSpPr>
        <p:spPr>
          <a:xfrm>
            <a:off x="3827250" y="9520000"/>
            <a:ext cx="3370500" cy="591000"/>
          </a:xfrm>
          <a:prstGeom prst="rect">
            <a:avLst/>
          </a:prstGeom>
          <a:noFill/>
          <a:ln>
            <a:noFill/>
          </a:ln>
        </p:spPr>
        <p:txBody>
          <a:bodyPr spcFirstLastPara="1" wrap="square" lIns="91425" tIns="91425" rIns="91425" bIns="91425" anchor="t" anchorCtr="0">
            <a:spAutoFit/>
          </a:bodyPr>
          <a:lstStyle/>
          <a:p>
            <a:pPr marL="0" marR="0" lvl="0" indent="0" algn="l" rtl="0">
              <a:lnSpc>
                <a:spcPct val="140000"/>
              </a:lnSpc>
              <a:spcBef>
                <a:spcPts val="0"/>
              </a:spcBef>
              <a:spcAft>
                <a:spcPts val="500"/>
              </a:spcAft>
              <a:buClr>
                <a:srgbClr val="000000"/>
              </a:buClr>
              <a:buSzPts val="1100"/>
              <a:buFont typeface="Arial"/>
              <a:buNone/>
            </a:pPr>
            <a:r>
              <a:rPr lang="en-US" sz="1100" b="0" i="0" u="none" strike="noStrike" cap="none">
                <a:solidFill>
                  <a:schemeClr val="dk1"/>
                </a:solidFill>
                <a:latin typeface="Arial"/>
                <a:ea typeface="Arial"/>
                <a:cs typeface="Arial"/>
                <a:sym typeface="Arial"/>
              </a:rPr>
              <a:t>(9) 管理者からのお知らせ</a:t>
            </a:r>
            <a:br>
              <a:rPr lang="en-US" sz="1100" b="0" i="0" u="none" strike="noStrike" cap="none">
                <a:solidFill>
                  <a:schemeClr val="dk1"/>
                </a:solidFill>
                <a:latin typeface="Arial"/>
                <a:ea typeface="Arial"/>
                <a:cs typeface="Arial"/>
                <a:sym typeface="Arial"/>
              </a:rPr>
            </a:br>
            <a:r>
              <a:rPr lang="en-US" sz="1100" b="0" i="0" u="none" strike="noStrike" cap="none">
                <a:solidFill>
                  <a:schemeClr val="dk1"/>
                </a:solidFill>
                <a:latin typeface="Arial"/>
                <a:ea typeface="Arial"/>
                <a:cs typeface="Arial"/>
                <a:sym typeface="Arial"/>
              </a:rPr>
              <a:t>管理者からお知らせがある場合、表示されます。</a:t>
            </a:r>
            <a:endParaRPr sz="1400" b="0" i="0" u="none" strike="noStrike" cap="none">
              <a:solidFill>
                <a:schemeClr val="dk1"/>
              </a:solidFill>
              <a:latin typeface="Arial"/>
              <a:ea typeface="Arial"/>
              <a:cs typeface="Arial"/>
              <a:sym typeface="Arial"/>
            </a:endParaRPr>
          </a:p>
        </p:txBody>
      </p:sp>
      <p:pic>
        <p:nvPicPr>
          <p:cNvPr id="236" name="Google Shape;236;p8"/>
          <p:cNvPicPr preferRelativeResize="0"/>
          <p:nvPr/>
        </p:nvPicPr>
        <p:blipFill rotWithShape="1">
          <a:blip r:embed="rId4">
            <a:alphaModFix/>
          </a:blip>
          <a:srcRect/>
          <a:stretch/>
        </p:blipFill>
        <p:spPr>
          <a:xfrm>
            <a:off x="4097913" y="8183400"/>
            <a:ext cx="2829175" cy="1279275"/>
          </a:xfrm>
          <a:prstGeom prst="rect">
            <a:avLst/>
          </a:prstGeom>
          <a:noFill/>
          <a:ln>
            <a:noFill/>
          </a:ln>
        </p:spPr>
      </p:pic>
      <p:grpSp>
        <p:nvGrpSpPr>
          <p:cNvPr id="237" name="Google Shape;237;p8"/>
          <p:cNvGrpSpPr/>
          <p:nvPr/>
        </p:nvGrpSpPr>
        <p:grpSpPr>
          <a:xfrm>
            <a:off x="490552" y="1984137"/>
            <a:ext cx="6578570" cy="4464888"/>
            <a:chOff x="361950" y="1943750"/>
            <a:chExt cx="6578570" cy="4464888"/>
          </a:xfrm>
        </p:grpSpPr>
        <p:pic>
          <p:nvPicPr>
            <p:cNvPr id="238" name="Google Shape;238;p8"/>
            <p:cNvPicPr preferRelativeResize="0"/>
            <p:nvPr/>
          </p:nvPicPr>
          <p:blipFill rotWithShape="1">
            <a:blip r:embed="rId5">
              <a:alphaModFix/>
            </a:blip>
            <a:srcRect/>
            <a:stretch/>
          </p:blipFill>
          <p:spPr>
            <a:xfrm>
              <a:off x="619155" y="1943750"/>
              <a:ext cx="6321365" cy="4464888"/>
            </a:xfrm>
            <a:prstGeom prst="rect">
              <a:avLst/>
            </a:prstGeom>
            <a:noFill/>
            <a:ln>
              <a:noFill/>
            </a:ln>
          </p:spPr>
        </p:pic>
        <p:sp>
          <p:nvSpPr>
            <p:cNvPr id="239" name="Google Shape;239;p8"/>
            <p:cNvSpPr txBox="1"/>
            <p:nvPr/>
          </p:nvSpPr>
          <p:spPr>
            <a:xfrm>
              <a:off x="361950" y="2626275"/>
              <a:ext cx="393900" cy="14469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400"/>
                </a:spcAft>
                <a:buClr>
                  <a:srgbClr val="3B3838"/>
                </a:buClr>
                <a:buSzPts val="1200"/>
                <a:buFont typeface="Arial"/>
                <a:buNone/>
              </a:pPr>
              <a:r>
                <a:rPr lang="en-US" sz="1100" b="0" i="0" u="none" strike="noStrike" cap="none">
                  <a:solidFill>
                    <a:srgbClr val="FF0000"/>
                  </a:solidFill>
                  <a:latin typeface="Arial"/>
                  <a:ea typeface="Arial"/>
                  <a:cs typeface="Arial"/>
                  <a:sym typeface="Arial"/>
                </a:rPr>
                <a:t>(1)</a:t>
              </a:r>
              <a:br>
                <a:rPr lang="en-US" sz="1100" b="0" i="0" u="none" strike="noStrike" cap="none">
                  <a:solidFill>
                    <a:srgbClr val="FF0000"/>
                  </a:solidFill>
                  <a:latin typeface="Arial"/>
                  <a:ea typeface="Arial"/>
                  <a:cs typeface="Arial"/>
                  <a:sym typeface="Arial"/>
                </a:rPr>
              </a:br>
              <a:r>
                <a:rPr lang="en-US" sz="1100" b="0" i="0" u="none" strike="noStrike" cap="none">
                  <a:solidFill>
                    <a:srgbClr val="FF0000"/>
                  </a:solidFill>
                  <a:latin typeface="Arial"/>
                  <a:ea typeface="Arial"/>
                  <a:cs typeface="Arial"/>
                  <a:sym typeface="Arial"/>
                </a:rPr>
                <a:t>(2)</a:t>
              </a:r>
              <a:br>
                <a:rPr lang="en-US" sz="1100" b="0" i="0" u="none" strike="noStrike" cap="none">
                  <a:solidFill>
                    <a:srgbClr val="FF0000"/>
                  </a:solidFill>
                  <a:latin typeface="Arial"/>
                  <a:ea typeface="Arial"/>
                  <a:cs typeface="Arial"/>
                  <a:sym typeface="Arial"/>
                </a:rPr>
              </a:br>
              <a:r>
                <a:rPr lang="en-US" sz="1100" b="0" i="0" u="none" strike="noStrike" cap="none">
                  <a:solidFill>
                    <a:srgbClr val="FF0000"/>
                  </a:solidFill>
                  <a:latin typeface="Arial"/>
                  <a:ea typeface="Arial"/>
                  <a:cs typeface="Arial"/>
                  <a:sym typeface="Arial"/>
                </a:rPr>
                <a:t>(3)</a:t>
              </a:r>
              <a:br>
                <a:rPr lang="en-US" sz="1100" b="0" i="0" u="none" strike="noStrike" cap="none">
                  <a:solidFill>
                    <a:srgbClr val="FF0000"/>
                  </a:solidFill>
                  <a:latin typeface="Arial"/>
                  <a:ea typeface="Arial"/>
                  <a:cs typeface="Arial"/>
                  <a:sym typeface="Arial"/>
                </a:rPr>
              </a:br>
              <a:r>
                <a:rPr lang="en-US" sz="1100" b="0" i="0" u="none" strike="noStrike" cap="none">
                  <a:solidFill>
                    <a:srgbClr val="FF0000"/>
                  </a:solidFill>
                  <a:latin typeface="Arial"/>
                  <a:ea typeface="Arial"/>
                  <a:cs typeface="Arial"/>
                  <a:sym typeface="Arial"/>
                </a:rPr>
                <a:t>(4)</a:t>
              </a:r>
              <a:br>
                <a:rPr lang="en-US" sz="1100" b="0" i="0" u="none" strike="noStrike" cap="none">
                  <a:solidFill>
                    <a:srgbClr val="FF0000"/>
                  </a:solidFill>
                  <a:latin typeface="Arial"/>
                  <a:ea typeface="Arial"/>
                  <a:cs typeface="Arial"/>
                  <a:sym typeface="Arial"/>
                </a:rPr>
              </a:br>
              <a:r>
                <a:rPr lang="en-US" sz="1100" b="0" i="0" u="none" strike="noStrike" cap="none">
                  <a:solidFill>
                    <a:srgbClr val="FF0000"/>
                  </a:solidFill>
                  <a:latin typeface="Arial"/>
                  <a:ea typeface="Arial"/>
                  <a:cs typeface="Arial"/>
                  <a:sym typeface="Arial"/>
                </a:rPr>
                <a:t>(5)</a:t>
              </a:r>
              <a:br>
                <a:rPr lang="en-US" sz="1100" b="0" i="0" u="none" strike="noStrike" cap="none">
                  <a:solidFill>
                    <a:srgbClr val="FF0000"/>
                  </a:solidFill>
                  <a:latin typeface="Arial"/>
                  <a:ea typeface="Arial"/>
                  <a:cs typeface="Arial"/>
                  <a:sym typeface="Arial"/>
                </a:rPr>
              </a:br>
              <a:r>
                <a:rPr lang="en-US" sz="1100" b="0" i="0" u="none" strike="noStrike" cap="none">
                  <a:solidFill>
                    <a:srgbClr val="FF0000"/>
                  </a:solidFill>
                  <a:latin typeface="Arial"/>
                  <a:ea typeface="Arial"/>
                  <a:cs typeface="Arial"/>
                  <a:sym typeface="Arial"/>
                </a:rPr>
                <a:t>(6)</a:t>
              </a:r>
              <a:endParaRPr sz="1100" b="0" i="0" u="none" strike="noStrike" cap="none">
                <a:solidFill>
                  <a:srgbClr val="FF0000"/>
                </a:solidFill>
                <a:latin typeface="Arial"/>
                <a:ea typeface="Arial"/>
                <a:cs typeface="Arial"/>
                <a:sym typeface="Arial"/>
              </a:endParaRPr>
            </a:p>
          </p:txBody>
        </p:sp>
        <p:sp>
          <p:nvSpPr>
            <p:cNvPr id="240" name="Google Shape;240;p8"/>
            <p:cNvSpPr txBox="1"/>
            <p:nvPr/>
          </p:nvSpPr>
          <p:spPr>
            <a:xfrm>
              <a:off x="3028050" y="5708150"/>
              <a:ext cx="3939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400"/>
                </a:spcAft>
                <a:buClr>
                  <a:srgbClr val="3B3838"/>
                </a:buClr>
                <a:buSzPts val="1200"/>
                <a:buFont typeface="Arial"/>
                <a:buNone/>
              </a:pPr>
              <a:r>
                <a:rPr lang="en-US" sz="1100" b="0" i="0" u="none" strike="noStrike" cap="none">
                  <a:solidFill>
                    <a:srgbClr val="FF0000"/>
                  </a:solidFill>
                  <a:latin typeface="Arial"/>
                  <a:ea typeface="Arial"/>
                  <a:cs typeface="Arial"/>
                  <a:sym typeface="Arial"/>
                </a:rPr>
                <a:t>(8)</a:t>
              </a:r>
              <a:endParaRPr sz="1100" b="0" i="0" u="none" strike="noStrike" cap="none">
                <a:solidFill>
                  <a:srgbClr val="FF0000"/>
                </a:solidFill>
                <a:latin typeface="Arial"/>
                <a:ea typeface="Arial"/>
                <a:cs typeface="Arial"/>
                <a:sym typeface="Arial"/>
              </a:endParaRPr>
            </a:p>
          </p:txBody>
        </p:sp>
        <p:sp>
          <p:nvSpPr>
            <p:cNvPr id="241" name="Google Shape;241;p8"/>
            <p:cNvSpPr txBox="1"/>
            <p:nvPr/>
          </p:nvSpPr>
          <p:spPr>
            <a:xfrm>
              <a:off x="5274225" y="5699700"/>
              <a:ext cx="3939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400"/>
                </a:spcAft>
                <a:buClr>
                  <a:srgbClr val="3B3838"/>
                </a:buClr>
                <a:buSzPts val="1200"/>
                <a:buFont typeface="Arial"/>
                <a:buNone/>
              </a:pPr>
              <a:r>
                <a:rPr lang="en-US" sz="1100" b="0" i="0" u="none" strike="noStrike" cap="none">
                  <a:solidFill>
                    <a:srgbClr val="FF0000"/>
                  </a:solidFill>
                  <a:latin typeface="Arial"/>
                  <a:ea typeface="Arial"/>
                  <a:cs typeface="Arial"/>
                  <a:sym typeface="Arial"/>
                </a:rPr>
                <a:t>(9)</a:t>
              </a:r>
              <a:endParaRPr sz="1100" b="0" i="0" u="none" strike="noStrike" cap="none">
                <a:solidFill>
                  <a:srgbClr val="FF0000"/>
                </a:solidFill>
                <a:latin typeface="Arial"/>
                <a:ea typeface="Arial"/>
                <a:cs typeface="Arial"/>
                <a:sym typeface="Arial"/>
              </a:endParaRPr>
            </a:p>
          </p:txBody>
        </p:sp>
        <p:sp>
          <p:nvSpPr>
            <p:cNvPr id="242" name="Google Shape;242;p8"/>
            <p:cNvSpPr/>
            <p:nvPr/>
          </p:nvSpPr>
          <p:spPr>
            <a:xfrm>
              <a:off x="1975025" y="2390600"/>
              <a:ext cx="4865400" cy="3317700"/>
            </a:xfrm>
            <a:prstGeom prst="rect">
              <a:avLst/>
            </a:prstGeom>
            <a:noFill/>
            <a:ln w="1905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43" name="Google Shape;243;p8"/>
            <p:cNvSpPr txBox="1"/>
            <p:nvPr/>
          </p:nvSpPr>
          <p:spPr>
            <a:xfrm>
              <a:off x="2011600" y="2679375"/>
              <a:ext cx="3939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40000"/>
                </a:lnSpc>
                <a:spcBef>
                  <a:spcPts val="0"/>
                </a:spcBef>
                <a:spcAft>
                  <a:spcPts val="400"/>
                </a:spcAft>
                <a:buClr>
                  <a:srgbClr val="3B3838"/>
                </a:buClr>
                <a:buSzPts val="1200"/>
                <a:buFont typeface="Arial"/>
                <a:buNone/>
              </a:pPr>
              <a:r>
                <a:rPr lang="en-US" sz="1100" b="0" i="0" u="none" strike="noStrike" cap="none">
                  <a:solidFill>
                    <a:srgbClr val="FF0000"/>
                  </a:solidFill>
                  <a:latin typeface="Arial"/>
                  <a:ea typeface="Arial"/>
                  <a:cs typeface="Arial"/>
                  <a:sym typeface="Arial"/>
                </a:rPr>
                <a:t>(7)</a:t>
              </a:r>
              <a:endParaRPr sz="1100" b="0" i="0" u="none" strike="noStrike" cap="none">
                <a:solidFill>
                  <a:srgbClr val="FF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pic>
        <p:nvPicPr>
          <p:cNvPr id="248" name="Google Shape;248;g301491f5ecc_0_24"/>
          <p:cNvPicPr preferRelativeResize="0"/>
          <p:nvPr/>
        </p:nvPicPr>
        <p:blipFill rotWithShape="1">
          <a:blip r:embed="rId3">
            <a:alphaModFix/>
          </a:blip>
          <a:srcRect/>
          <a:stretch/>
        </p:blipFill>
        <p:spPr>
          <a:xfrm>
            <a:off x="341312" y="0"/>
            <a:ext cx="6884985" cy="10691813"/>
          </a:xfrm>
          <a:prstGeom prst="rect">
            <a:avLst/>
          </a:prstGeom>
          <a:noFill/>
          <a:ln>
            <a:noFill/>
          </a:ln>
        </p:spPr>
      </p:pic>
      <p:pic>
        <p:nvPicPr>
          <p:cNvPr id="249" name="Google Shape;249;g301491f5ecc_0_24"/>
          <p:cNvPicPr preferRelativeResize="0"/>
          <p:nvPr/>
        </p:nvPicPr>
        <p:blipFill rotWithShape="1">
          <a:blip r:embed="rId4">
            <a:alphaModFix/>
          </a:blip>
          <a:srcRect/>
          <a:stretch/>
        </p:blipFill>
        <p:spPr>
          <a:xfrm>
            <a:off x="3235325" y="8916987"/>
            <a:ext cx="1049336" cy="1050924"/>
          </a:xfrm>
          <a:prstGeom prst="rect">
            <a:avLst/>
          </a:prstGeom>
          <a:noFill/>
          <a:ln>
            <a:noFill/>
          </a:ln>
        </p:spPr>
      </p:pic>
      <p:sp>
        <p:nvSpPr>
          <p:cNvPr id="250" name="Google Shape;250;g301491f5ecc_0_24"/>
          <p:cNvSpPr txBox="1"/>
          <p:nvPr/>
        </p:nvSpPr>
        <p:spPr>
          <a:xfrm>
            <a:off x="519112" y="4603750"/>
            <a:ext cx="6521400" cy="591000"/>
          </a:xfrm>
          <a:prstGeom prst="rect">
            <a:avLst/>
          </a:prstGeom>
          <a:noFill/>
          <a:ln>
            <a:noFill/>
          </a:ln>
        </p:spPr>
        <p:txBody>
          <a:bodyPr spcFirstLastPara="1" wrap="square" lIns="91425" tIns="45700" rIns="91425" bIns="45700" anchor="ctr" anchorCtr="0">
            <a:spAutoFit/>
          </a:bodyPr>
          <a:lstStyle/>
          <a:p>
            <a:pPr marL="0" marR="0" lvl="0" indent="0" algn="ctr" rtl="0">
              <a:lnSpc>
                <a:spcPct val="90000"/>
              </a:lnSpc>
              <a:spcBef>
                <a:spcPts val="0"/>
              </a:spcBef>
              <a:spcAft>
                <a:spcPts val="0"/>
              </a:spcAft>
              <a:buClr>
                <a:schemeClr val="lt1"/>
              </a:buClr>
              <a:buSzPts val="2000"/>
              <a:buFont typeface="Arial"/>
              <a:buNone/>
            </a:pPr>
            <a:r>
              <a:rPr lang="en-US" sz="3600" b="0" i="0" u="none" strike="noStrike" cap="none">
                <a:solidFill>
                  <a:schemeClr val="lt1"/>
                </a:solidFill>
                <a:latin typeface="Arial"/>
                <a:ea typeface="Arial"/>
                <a:cs typeface="Arial"/>
                <a:sym typeface="Arial"/>
              </a:rPr>
              <a:t>打刻</a:t>
            </a:r>
            <a:endParaRPr sz="36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1_ホワイト">
  <a:themeElements>
    <a:clrScheme name="ホワイト">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ホワイト">
  <a:themeElements>
    <a:clrScheme name="ホワイト">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1933</Words>
  <Application>Microsoft Office PowerPoint</Application>
  <PresentationFormat>ユーザー設定</PresentationFormat>
  <Paragraphs>432</Paragraphs>
  <Slides>46</Slides>
  <Notes>46</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46</vt:i4>
      </vt:variant>
    </vt:vector>
  </HeadingPairs>
  <TitlesOfParts>
    <vt:vector size="51" baseType="lpstr">
      <vt:lpstr>Meiryo</vt:lpstr>
      <vt:lpstr>Arial</vt:lpstr>
      <vt:lpstr>Calibri</vt:lpstr>
      <vt:lpstr>1_ホワイト</vt:lpstr>
      <vt:lpstr>ホワイト</vt:lpstr>
      <vt:lpstr> </vt:lpstr>
      <vt:lpstr>PowerPoint プレゼンテーション</vt:lpstr>
      <vt:lpstr>PowerPoint プレゼンテーション</vt:lpstr>
      <vt:lpstr>PowerPoint プレゼンテーション</vt:lpstr>
      <vt:lpstr>利用開始の流れ</vt:lpstr>
      <vt:lpstr>PowerPoint プレゼンテーション</vt:lpstr>
      <vt:lpstr>PCマイページにログインする（ヘルプページ）</vt:lpstr>
      <vt:lpstr>TOP画面と各機能概要</vt:lpstr>
      <vt:lpstr>PowerPoint プレゼンテーション</vt:lpstr>
      <vt:lpstr>打刻をする（ヘルプページ）</vt:lpstr>
      <vt:lpstr>PowerPoint プレゼンテーション</vt:lpstr>
      <vt:lpstr>出勤簿を確認する（ヘルプページ）</vt:lpstr>
      <vt:lpstr>PowerPoint プレゼンテーション</vt:lpstr>
      <vt:lpstr>PowerPoint プレゼンテーション</vt:lpstr>
      <vt:lpstr>打刻を追加する（ヘルプページ）</vt:lpstr>
      <vt:lpstr>打刻を削除する</vt:lpstr>
      <vt:lpstr>打刻を修正する</vt:lpstr>
      <vt:lpstr>PowerPoint プレゼンテーション</vt:lpstr>
      <vt:lpstr>打刻修正申請を取り下げる</vt:lpstr>
      <vt:lpstr>遅刻理由を申請する（ヘルプページ）</vt:lpstr>
      <vt:lpstr>選択備考を追加・修正する（ヘルプページ）</vt:lpstr>
      <vt:lpstr>PowerPoint プレゼンテーション</vt:lpstr>
      <vt:lpstr>シフトを申請する（ヘルプページ）</vt:lpstr>
      <vt:lpstr>申請したシフトを取り消す</vt:lpstr>
      <vt:lpstr>確定したシフトを確認する</vt:lpstr>
      <vt:lpstr>PowerPoint プレゼンテーション</vt:lpstr>
      <vt:lpstr>休暇を申請する（ヘルプページ）</vt:lpstr>
      <vt:lpstr>休暇申請一覧を確認する</vt:lpstr>
      <vt:lpstr>休暇申請を取り下げる</vt:lpstr>
      <vt:lpstr>残業を申請する（ヘルプページ）</vt:lpstr>
      <vt:lpstr>残業申請一覧を確認する</vt:lpstr>
      <vt:lpstr>残業申請の申請時刻を変更する</vt:lpstr>
      <vt:lpstr>残業申請を取り下げる</vt:lpstr>
      <vt:lpstr>休日出勤を申請する（ヘルプページ）</vt:lpstr>
      <vt:lpstr>休日出勤申請一覧を確認する</vt:lpstr>
      <vt:lpstr>休日出勤申請を取り下げる</vt:lpstr>
      <vt:lpstr>選択備考申請一覧を確認する（ヘルプページ）</vt:lpstr>
      <vt:lpstr>選択備考申請を取り下げる</vt:lpstr>
      <vt:lpstr>PowerPoint プレゼンテーション</vt:lpstr>
      <vt:lpstr>工数を入力する（ヘルプページ）</vt:lpstr>
      <vt:lpstr>PowerPoint プレゼンテーション</vt:lpstr>
      <vt:lpstr>工数実績一覧を確認する（ヘルプページ）</vt:lpstr>
      <vt:lpstr>PowerPoint プレゼンテーション</vt:lpstr>
      <vt:lpstr>テンプレートを登録する（ヘルプページ）</vt:lpstr>
      <vt:lpstr>PowerPoint プレゼンテーション</vt:lpstr>
      <vt:lpstr>スタッフ情報を確認する（ヘルプページ）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hara.yusuke</dc:creator>
  <cp:lastModifiedBy>fujita.saori</cp:lastModifiedBy>
  <cp:revision>1</cp:revision>
  <dcterms:modified xsi:type="dcterms:W3CDTF">2026-07-02T02:53:19Z</dcterms:modified>
  <cp:contentStatus>最終版</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